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8" r:id="rId2"/>
    <p:sldId id="267" r:id="rId3"/>
    <p:sldId id="269" r:id="rId4"/>
    <p:sldId id="270" r:id="rId5"/>
    <p:sldId id="278" r:id="rId6"/>
    <p:sldId id="272" r:id="rId7"/>
    <p:sldId id="273" r:id="rId8"/>
    <p:sldId id="274" r:id="rId9"/>
    <p:sldId id="279" r:id="rId10"/>
    <p:sldId id="276" r:id="rId11"/>
    <p:sldId id="277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32AD8D-0871-40F7-BE86-867514EBA346}" v="112" dt="2025-06-04T10:00:10.7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179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val horesh" userId="d2f32b260f92852a" providerId="LiveId" clId="{8232AD8D-0871-40F7-BE86-867514EBA346}"/>
    <pc:docChg chg="undo redo custSel addSld delSld modSld sldOrd delMainMaster">
      <pc:chgData name="yuval horesh" userId="d2f32b260f92852a" providerId="LiveId" clId="{8232AD8D-0871-40F7-BE86-867514EBA346}" dt="2025-06-04T10:00:10.735" v="854" actId="1076"/>
      <pc:docMkLst>
        <pc:docMk/>
      </pc:docMkLst>
      <pc:sldChg chg="del">
        <pc:chgData name="yuval horesh" userId="d2f32b260f92852a" providerId="LiveId" clId="{8232AD8D-0871-40F7-BE86-867514EBA346}" dt="2025-06-04T06:11:49.640" v="1" actId="47"/>
        <pc:sldMkLst>
          <pc:docMk/>
          <pc:sldMk cId="0" sldId="257"/>
        </pc:sldMkLst>
      </pc:sldChg>
      <pc:sldChg chg="del">
        <pc:chgData name="yuval horesh" userId="d2f32b260f92852a" providerId="LiveId" clId="{8232AD8D-0871-40F7-BE86-867514EBA346}" dt="2025-06-04T06:14:52.416" v="33" actId="47"/>
        <pc:sldMkLst>
          <pc:docMk/>
          <pc:sldMk cId="0" sldId="258"/>
        </pc:sldMkLst>
      </pc:sldChg>
      <pc:sldChg chg="del">
        <pc:chgData name="yuval horesh" userId="d2f32b260f92852a" providerId="LiveId" clId="{8232AD8D-0871-40F7-BE86-867514EBA346}" dt="2025-06-04T06:16:06.347" v="51" actId="47"/>
        <pc:sldMkLst>
          <pc:docMk/>
          <pc:sldMk cId="0" sldId="259"/>
        </pc:sldMkLst>
      </pc:sldChg>
      <pc:sldChg chg="del">
        <pc:chgData name="yuval horesh" userId="d2f32b260f92852a" providerId="LiveId" clId="{8232AD8D-0871-40F7-BE86-867514EBA346}" dt="2025-06-04T06:19:27.405" v="89" actId="47"/>
        <pc:sldMkLst>
          <pc:docMk/>
          <pc:sldMk cId="0" sldId="260"/>
        </pc:sldMkLst>
      </pc:sldChg>
      <pc:sldChg chg="del">
        <pc:chgData name="yuval horesh" userId="d2f32b260f92852a" providerId="LiveId" clId="{8232AD8D-0871-40F7-BE86-867514EBA346}" dt="2025-06-04T06:20:33.593" v="103" actId="47"/>
        <pc:sldMkLst>
          <pc:docMk/>
          <pc:sldMk cId="0" sldId="261"/>
        </pc:sldMkLst>
      </pc:sldChg>
      <pc:sldChg chg="del">
        <pc:chgData name="yuval horesh" userId="d2f32b260f92852a" providerId="LiveId" clId="{8232AD8D-0871-40F7-BE86-867514EBA346}" dt="2025-06-04T06:22:11.770" v="121" actId="47"/>
        <pc:sldMkLst>
          <pc:docMk/>
          <pc:sldMk cId="0" sldId="262"/>
        </pc:sldMkLst>
      </pc:sldChg>
      <pc:sldChg chg="del">
        <pc:chgData name="yuval horesh" userId="d2f32b260f92852a" providerId="LiveId" clId="{8232AD8D-0871-40F7-BE86-867514EBA346}" dt="2025-06-04T06:23:02.575" v="135" actId="47"/>
        <pc:sldMkLst>
          <pc:docMk/>
          <pc:sldMk cId="0" sldId="263"/>
        </pc:sldMkLst>
      </pc:sldChg>
      <pc:sldChg chg="del">
        <pc:chgData name="yuval horesh" userId="d2f32b260f92852a" providerId="LiveId" clId="{8232AD8D-0871-40F7-BE86-867514EBA346}" dt="2025-06-04T06:26:12.197" v="245" actId="47"/>
        <pc:sldMkLst>
          <pc:docMk/>
          <pc:sldMk cId="0" sldId="264"/>
        </pc:sldMkLst>
      </pc:sldChg>
      <pc:sldChg chg="del">
        <pc:chgData name="yuval horesh" userId="d2f32b260f92852a" providerId="LiveId" clId="{8232AD8D-0871-40F7-BE86-867514EBA346}" dt="2025-06-04T06:31:16.513" v="277" actId="47"/>
        <pc:sldMkLst>
          <pc:docMk/>
          <pc:sldMk cId="0" sldId="265"/>
        </pc:sldMkLst>
      </pc:sldChg>
      <pc:sldChg chg="modSp mod">
        <pc:chgData name="yuval horesh" userId="d2f32b260f92852a" providerId="LiveId" clId="{8232AD8D-0871-40F7-BE86-867514EBA346}" dt="2025-06-04T07:17:47.906" v="370" actId="1076"/>
        <pc:sldMkLst>
          <pc:docMk/>
          <pc:sldMk cId="645556394" sldId="267"/>
        </pc:sldMkLst>
        <pc:spChg chg="mod">
          <ac:chgData name="yuval horesh" userId="d2f32b260f92852a" providerId="LiveId" clId="{8232AD8D-0871-40F7-BE86-867514EBA346}" dt="2025-06-04T07:17:47.906" v="370" actId="1076"/>
          <ac:spMkLst>
            <pc:docMk/>
            <pc:sldMk cId="645556394" sldId="267"/>
            <ac:spMk id="4" creationId="{8CB446C7-5F32-DDAE-D147-58CB6752BB54}"/>
          </ac:spMkLst>
        </pc:spChg>
      </pc:sldChg>
      <pc:sldChg chg="addSp delSp modSp mod setBg">
        <pc:chgData name="yuval horesh" userId="d2f32b260f92852a" providerId="LiveId" clId="{8232AD8D-0871-40F7-BE86-867514EBA346}" dt="2025-06-04T07:37:28.440" v="446" actId="1076"/>
        <pc:sldMkLst>
          <pc:docMk/>
          <pc:sldMk cId="4197558553" sldId="269"/>
        </pc:sldMkLst>
        <pc:spChg chg="mod">
          <ac:chgData name="yuval horesh" userId="d2f32b260f92852a" providerId="LiveId" clId="{8232AD8D-0871-40F7-BE86-867514EBA346}" dt="2025-06-04T07:37:25.252" v="445" actId="1076"/>
          <ac:spMkLst>
            <pc:docMk/>
            <pc:sldMk cId="4197558553" sldId="269"/>
            <ac:spMk id="2" creationId="{CC448CCE-58A5-A97B-C94E-668DE04BE403}"/>
          </ac:spMkLst>
        </pc:spChg>
        <pc:spChg chg="mod">
          <ac:chgData name="yuval horesh" userId="d2f32b260f92852a" providerId="LiveId" clId="{8232AD8D-0871-40F7-BE86-867514EBA346}" dt="2025-06-04T07:37:28.440" v="446" actId="1076"/>
          <ac:spMkLst>
            <pc:docMk/>
            <pc:sldMk cId="4197558553" sldId="269"/>
            <ac:spMk id="3" creationId="{7CEE1BB1-B3DF-6DFF-1DE3-D42B29131A36}"/>
          </ac:spMkLst>
        </pc:spChg>
        <pc:spChg chg="add">
          <ac:chgData name="yuval horesh" userId="d2f32b260f92852a" providerId="LiveId" clId="{8232AD8D-0871-40F7-BE86-867514EBA346}" dt="2025-06-04T07:29:58.230" v="398"/>
          <ac:spMkLst>
            <pc:docMk/>
            <pc:sldMk cId="4197558553" sldId="269"/>
            <ac:spMk id="5" creationId="{4969A520-6E06-EA53-B2F0-2BB7E51FD156}"/>
          </ac:spMkLst>
        </pc:spChg>
        <pc:spChg chg="add">
          <ac:chgData name="yuval horesh" userId="d2f32b260f92852a" providerId="LiveId" clId="{8232AD8D-0871-40F7-BE86-867514EBA346}" dt="2025-06-04T07:29:58.230" v="398"/>
          <ac:spMkLst>
            <pc:docMk/>
            <pc:sldMk cId="4197558553" sldId="269"/>
            <ac:spMk id="6" creationId="{EBEA6AAC-63F3-982E-80D7-F9F1A29AD88F}"/>
          </ac:spMkLst>
        </pc:spChg>
        <pc:spChg chg="add">
          <ac:chgData name="yuval horesh" userId="d2f32b260f92852a" providerId="LiveId" clId="{8232AD8D-0871-40F7-BE86-867514EBA346}" dt="2025-06-04T07:29:58.230" v="398"/>
          <ac:spMkLst>
            <pc:docMk/>
            <pc:sldMk cId="4197558553" sldId="269"/>
            <ac:spMk id="7" creationId="{25093DD9-5221-039F-0C43-18C0D0BA96A0}"/>
          </ac:spMkLst>
        </pc:spChg>
        <pc:spChg chg="add">
          <ac:chgData name="yuval horesh" userId="d2f32b260f92852a" providerId="LiveId" clId="{8232AD8D-0871-40F7-BE86-867514EBA346}" dt="2025-06-04T07:30:03.901" v="401"/>
          <ac:spMkLst>
            <pc:docMk/>
            <pc:sldMk cId="4197558553" sldId="269"/>
            <ac:spMk id="8" creationId="{7537D789-8785-1893-385F-2FBBFECE39FC}"/>
          </ac:spMkLst>
        </pc:spChg>
        <pc:spChg chg="add">
          <ac:chgData name="yuval horesh" userId="d2f32b260f92852a" providerId="LiveId" clId="{8232AD8D-0871-40F7-BE86-867514EBA346}" dt="2025-06-04T07:30:03.901" v="401"/>
          <ac:spMkLst>
            <pc:docMk/>
            <pc:sldMk cId="4197558553" sldId="269"/>
            <ac:spMk id="9" creationId="{4E28E1A1-0572-ACA6-976D-EF85ADA191B4}"/>
          </ac:spMkLst>
        </pc:spChg>
        <pc:spChg chg="add">
          <ac:chgData name="yuval horesh" userId="d2f32b260f92852a" providerId="LiveId" clId="{8232AD8D-0871-40F7-BE86-867514EBA346}" dt="2025-06-04T07:30:03.901" v="401"/>
          <ac:spMkLst>
            <pc:docMk/>
            <pc:sldMk cId="4197558553" sldId="269"/>
            <ac:spMk id="10" creationId="{64E9E1B1-43F0-50BB-682D-E9A9435E7D63}"/>
          </ac:spMkLst>
        </pc:spChg>
        <pc:spChg chg="add del">
          <ac:chgData name="yuval horesh" userId="d2f32b260f92852a" providerId="LiveId" clId="{8232AD8D-0871-40F7-BE86-867514EBA346}" dt="2025-06-04T07:36:30.171" v="437" actId="26606"/>
          <ac:spMkLst>
            <pc:docMk/>
            <pc:sldMk cId="4197558553" sldId="269"/>
            <ac:spMk id="11" creationId="{907EF6B7-1338-4443-8C46-6A318D952DFD}"/>
          </ac:spMkLst>
        </pc:spChg>
        <pc:spChg chg="add del mod">
          <ac:chgData name="yuval horesh" userId="d2f32b260f92852a" providerId="LiveId" clId="{8232AD8D-0871-40F7-BE86-867514EBA346}" dt="2025-06-04T07:30:22.510" v="406" actId="22"/>
          <ac:spMkLst>
            <pc:docMk/>
            <pc:sldMk cId="4197558553" sldId="269"/>
            <ac:spMk id="12" creationId="{5590A4D1-1704-C50A-506A-C6EA9F7D6AE0}"/>
          </ac:spMkLst>
        </pc:spChg>
        <pc:spChg chg="add del">
          <ac:chgData name="yuval horesh" userId="d2f32b260f92852a" providerId="LiveId" clId="{8232AD8D-0871-40F7-BE86-867514EBA346}" dt="2025-06-04T07:36:30.171" v="437" actId="26606"/>
          <ac:spMkLst>
            <pc:docMk/>
            <pc:sldMk cId="4197558553" sldId="269"/>
            <ac:spMk id="13" creationId="{DAAE4CDD-124C-4DCF-9584-B6033B545DD5}"/>
          </ac:spMkLst>
        </pc:spChg>
        <pc:spChg chg="add del">
          <ac:chgData name="yuval horesh" userId="d2f32b260f92852a" providerId="LiveId" clId="{8232AD8D-0871-40F7-BE86-867514EBA346}" dt="2025-06-04T07:36:30.171" v="437" actId="26606"/>
          <ac:spMkLst>
            <pc:docMk/>
            <pc:sldMk cId="4197558553" sldId="269"/>
            <ac:spMk id="14" creationId="{081E4A58-353D-44AE-B2FC-2A74E2E400F7}"/>
          </ac:spMkLst>
        </pc:spChg>
        <pc:picChg chg="add del mod">
          <ac:chgData name="yuval horesh" userId="d2f32b260f92852a" providerId="LiveId" clId="{8232AD8D-0871-40F7-BE86-867514EBA346}" dt="2025-06-04T07:35:49.260" v="425" actId="478"/>
          <ac:picMkLst>
            <pc:docMk/>
            <pc:sldMk cId="4197558553" sldId="269"/>
            <ac:picMk id="4" creationId="{C7DD11FC-4064-147C-DB1A-02FE646DB797}"/>
          </ac:picMkLst>
        </pc:picChg>
        <pc:picChg chg="add mod">
          <ac:chgData name="yuval horesh" userId="d2f32b260f92852a" providerId="LiveId" clId="{8232AD8D-0871-40F7-BE86-867514EBA346}" dt="2025-06-04T07:37:17.504" v="443" actId="1076"/>
          <ac:picMkLst>
            <pc:docMk/>
            <pc:sldMk cId="4197558553" sldId="269"/>
            <ac:picMk id="15" creationId="{9F1C3A36-B5C3-87C1-AAB4-A062A45A226E}"/>
          </ac:picMkLst>
        </pc:picChg>
      </pc:sldChg>
      <pc:sldChg chg="modSp add mod">
        <pc:chgData name="yuval horesh" userId="d2f32b260f92852a" providerId="LiveId" clId="{8232AD8D-0871-40F7-BE86-867514EBA346}" dt="2025-06-04T06:50:13.317" v="323" actId="1076"/>
        <pc:sldMkLst>
          <pc:docMk/>
          <pc:sldMk cId="3218351061" sldId="270"/>
        </pc:sldMkLst>
        <pc:spChg chg="mod">
          <ac:chgData name="yuval horesh" userId="d2f32b260f92852a" providerId="LiveId" clId="{8232AD8D-0871-40F7-BE86-867514EBA346}" dt="2025-06-04T06:18:26.633" v="78" actId="1076"/>
          <ac:spMkLst>
            <pc:docMk/>
            <pc:sldMk cId="3218351061" sldId="270"/>
            <ac:spMk id="2" creationId="{B172DF8B-08BA-3D8D-F70F-10379D317E7C}"/>
          </ac:spMkLst>
        </pc:spChg>
        <pc:spChg chg="mod">
          <ac:chgData name="yuval horesh" userId="d2f32b260f92852a" providerId="LiveId" clId="{8232AD8D-0871-40F7-BE86-867514EBA346}" dt="2025-06-04T06:34:04.303" v="284" actId="14100"/>
          <ac:spMkLst>
            <pc:docMk/>
            <pc:sldMk cId="3218351061" sldId="270"/>
            <ac:spMk id="3" creationId="{BC1D5360-8C5D-CDDE-6049-D43B24BC8F04}"/>
          </ac:spMkLst>
        </pc:spChg>
        <pc:picChg chg="mod">
          <ac:chgData name="yuval horesh" userId="d2f32b260f92852a" providerId="LiveId" clId="{8232AD8D-0871-40F7-BE86-867514EBA346}" dt="2025-06-04T06:50:13.317" v="323" actId="1076"/>
          <ac:picMkLst>
            <pc:docMk/>
            <pc:sldMk cId="3218351061" sldId="270"/>
            <ac:picMk id="2052" creationId="{16449699-13B9-76C6-8F69-3258C2205881}"/>
          </ac:picMkLst>
        </pc:picChg>
      </pc:sldChg>
      <pc:sldChg chg="addSp delSp modSp add del mod ord">
        <pc:chgData name="yuval horesh" userId="d2f32b260f92852a" providerId="LiveId" clId="{8232AD8D-0871-40F7-BE86-867514EBA346}" dt="2025-06-04T07:39:43.929" v="463" actId="47"/>
        <pc:sldMkLst>
          <pc:docMk/>
          <pc:sldMk cId="1508046237" sldId="271"/>
        </pc:sldMkLst>
        <pc:spChg chg="mod">
          <ac:chgData name="yuval horesh" userId="d2f32b260f92852a" providerId="LiveId" clId="{8232AD8D-0871-40F7-BE86-867514EBA346}" dt="2025-06-04T07:10:28.956" v="362" actId="1076"/>
          <ac:spMkLst>
            <pc:docMk/>
            <pc:sldMk cId="1508046237" sldId="271"/>
            <ac:spMk id="2" creationId="{83FD7330-669E-623F-98BE-4BBDD9A8A596}"/>
          </ac:spMkLst>
        </pc:spChg>
        <pc:spChg chg="add del mod">
          <ac:chgData name="yuval horesh" userId="d2f32b260f92852a" providerId="LiveId" clId="{8232AD8D-0871-40F7-BE86-867514EBA346}" dt="2025-06-04T07:10:09.012" v="359" actId="26606"/>
          <ac:spMkLst>
            <pc:docMk/>
            <pc:sldMk cId="1508046237" sldId="271"/>
            <ac:spMk id="3" creationId="{57EFCC70-A52D-AAD0-E55E-BEDE2629E6F4}"/>
          </ac:spMkLst>
        </pc:spChg>
        <pc:graphicFrameChg chg="add del mod">
          <ac:chgData name="yuval horesh" userId="d2f32b260f92852a" providerId="LiveId" clId="{8232AD8D-0871-40F7-BE86-867514EBA346}" dt="2025-06-04T07:00:50.592" v="341" actId="26606"/>
          <ac:graphicFrameMkLst>
            <pc:docMk/>
            <pc:sldMk cId="1508046237" sldId="271"/>
            <ac:graphicFrameMk id="5" creationId="{F0258682-2322-C656-B530-48D11F6F06A5}"/>
          </ac:graphicFrameMkLst>
        </pc:graphicFrameChg>
        <pc:graphicFrameChg chg="add mod">
          <ac:chgData name="yuval horesh" userId="d2f32b260f92852a" providerId="LiveId" clId="{8232AD8D-0871-40F7-BE86-867514EBA346}" dt="2025-06-04T07:10:47.835" v="365" actId="12269"/>
          <ac:graphicFrameMkLst>
            <pc:docMk/>
            <pc:sldMk cId="1508046237" sldId="271"/>
            <ac:graphicFrameMk id="8" creationId="{144A4202-3254-D68C-CB73-6EDCF94DC002}"/>
          </ac:graphicFrameMkLst>
        </pc:graphicFrameChg>
        <pc:picChg chg="add del mod">
          <ac:chgData name="yuval horesh" userId="d2f32b260f92852a" providerId="LiveId" clId="{8232AD8D-0871-40F7-BE86-867514EBA346}" dt="2025-06-04T07:39:37.070" v="462" actId="478"/>
          <ac:picMkLst>
            <pc:docMk/>
            <pc:sldMk cId="1508046237" sldId="271"/>
            <ac:picMk id="6" creationId="{5D9FBBBC-0559-9D2C-C378-DAC7A96C0F5D}"/>
          </ac:picMkLst>
        </pc:picChg>
      </pc:sldChg>
      <pc:sldChg chg="addSp delSp modSp add mod ord setBg">
        <pc:chgData name="yuval horesh" userId="d2f32b260f92852a" providerId="LiveId" clId="{8232AD8D-0871-40F7-BE86-867514EBA346}" dt="2025-06-04T09:56:18.582" v="833" actId="113"/>
        <pc:sldMkLst>
          <pc:docMk/>
          <pc:sldMk cId="231232161" sldId="272"/>
        </pc:sldMkLst>
        <pc:spChg chg="mod">
          <ac:chgData name="yuval horesh" userId="d2f32b260f92852a" providerId="LiveId" clId="{8232AD8D-0871-40F7-BE86-867514EBA346}" dt="2025-06-04T09:38:47.036" v="698" actId="1076"/>
          <ac:spMkLst>
            <pc:docMk/>
            <pc:sldMk cId="231232161" sldId="272"/>
            <ac:spMk id="2" creationId="{0D9E7A86-5C13-E876-EA4B-6A28E7481A56}"/>
          </ac:spMkLst>
        </pc:spChg>
        <pc:spChg chg="add del mod">
          <ac:chgData name="yuval horesh" userId="d2f32b260f92852a" providerId="LiveId" clId="{8232AD8D-0871-40F7-BE86-867514EBA346}" dt="2025-06-04T09:56:18.582" v="833" actId="113"/>
          <ac:spMkLst>
            <pc:docMk/>
            <pc:sldMk cId="231232161" sldId="272"/>
            <ac:spMk id="3" creationId="{4744E015-982B-FE9B-1011-7138D8B5E4DC}"/>
          </ac:spMkLst>
        </pc:spChg>
        <pc:spChg chg="add del">
          <ac:chgData name="yuval horesh" userId="d2f32b260f92852a" providerId="LiveId" clId="{8232AD8D-0871-40F7-BE86-867514EBA346}" dt="2025-06-04T06:56:04.962" v="333" actId="26606"/>
          <ac:spMkLst>
            <pc:docMk/>
            <pc:sldMk cId="231232161" sldId="272"/>
            <ac:spMk id="2057" creationId="{0C0EAC60-9155-08B5-61A2-94A746A1725E}"/>
          </ac:spMkLst>
        </pc:spChg>
        <pc:spChg chg="add del">
          <ac:chgData name="yuval horesh" userId="d2f32b260f92852a" providerId="LiveId" clId="{8232AD8D-0871-40F7-BE86-867514EBA346}" dt="2025-06-04T06:56:04.962" v="333" actId="26606"/>
          <ac:spMkLst>
            <pc:docMk/>
            <pc:sldMk cId="231232161" sldId="272"/>
            <ac:spMk id="2062" creationId="{5AA03EDC-7067-4DFF-B672-541D016AAAB8}"/>
          </ac:spMkLst>
        </pc:spChg>
        <pc:spChg chg="add del">
          <ac:chgData name="yuval horesh" userId="d2f32b260f92852a" providerId="LiveId" clId="{8232AD8D-0871-40F7-BE86-867514EBA346}" dt="2025-06-04T06:56:04.962" v="333" actId="26606"/>
          <ac:spMkLst>
            <pc:docMk/>
            <pc:sldMk cId="231232161" sldId="272"/>
            <ac:spMk id="2064" creationId="{0EBF3E39-B0BE-496A-8604-9007470FFA3A}"/>
          </ac:spMkLst>
        </pc:spChg>
        <pc:graphicFrameChg chg="add del">
          <ac:chgData name="yuval horesh" userId="d2f32b260f92852a" providerId="LiveId" clId="{8232AD8D-0871-40F7-BE86-867514EBA346}" dt="2025-06-04T07:11:27.310" v="367" actId="26606"/>
          <ac:graphicFrameMkLst>
            <pc:docMk/>
            <pc:sldMk cId="231232161" sldId="272"/>
            <ac:graphicFrameMk id="2059" creationId="{16AFA869-EDAC-9657-79DE-1ECBD1A07D08}"/>
          </ac:graphicFrameMkLst>
        </pc:graphicFrameChg>
        <pc:picChg chg="add del mod">
          <ac:chgData name="yuval horesh" userId="d2f32b260f92852a" providerId="LiveId" clId="{8232AD8D-0871-40F7-BE86-867514EBA346}" dt="2025-06-04T07:52:31.798" v="536" actId="478"/>
          <ac:picMkLst>
            <pc:docMk/>
            <pc:sldMk cId="231232161" sldId="272"/>
            <ac:picMk id="5" creationId="{BC3EB365-7ED5-1695-DB0F-98D2EF24DA29}"/>
          </ac:picMkLst>
        </pc:picChg>
        <pc:picChg chg="add mod">
          <ac:chgData name="yuval horesh" userId="d2f32b260f92852a" providerId="LiveId" clId="{8232AD8D-0871-40F7-BE86-867514EBA346}" dt="2025-06-04T09:38:53.820" v="700" actId="1076"/>
          <ac:picMkLst>
            <pc:docMk/>
            <pc:sldMk cId="231232161" sldId="272"/>
            <ac:picMk id="7" creationId="{DEF6CC20-9836-3FC4-E120-9F953D82B4CE}"/>
          </ac:picMkLst>
        </pc:picChg>
        <pc:picChg chg="del">
          <ac:chgData name="yuval horesh" userId="d2f32b260f92852a" providerId="LiveId" clId="{8232AD8D-0871-40F7-BE86-867514EBA346}" dt="2025-06-04T06:38:14.076" v="300" actId="478"/>
          <ac:picMkLst>
            <pc:docMk/>
            <pc:sldMk cId="231232161" sldId="272"/>
            <ac:picMk id="2052" creationId="{3656D30B-F362-B0E3-5625-2AA8FC794277}"/>
          </ac:picMkLst>
        </pc:picChg>
      </pc:sldChg>
      <pc:sldChg chg="addSp delSp modSp add mod ord">
        <pc:chgData name="yuval horesh" userId="d2f32b260f92852a" providerId="LiveId" clId="{8232AD8D-0871-40F7-BE86-867514EBA346}" dt="2025-06-04T09:54:51.987" v="830" actId="115"/>
        <pc:sldMkLst>
          <pc:docMk/>
          <pc:sldMk cId="1252772756" sldId="273"/>
        </pc:sldMkLst>
        <pc:spChg chg="mod">
          <ac:chgData name="yuval horesh" userId="d2f32b260f92852a" providerId="LiveId" clId="{8232AD8D-0871-40F7-BE86-867514EBA346}" dt="2025-06-04T09:50:45.326" v="805" actId="1076"/>
          <ac:spMkLst>
            <pc:docMk/>
            <pc:sldMk cId="1252772756" sldId="273"/>
            <ac:spMk id="2" creationId="{85C8C550-B856-7568-0C7D-A7AFF127EFC7}"/>
          </ac:spMkLst>
        </pc:spChg>
        <pc:spChg chg="mod">
          <ac:chgData name="yuval horesh" userId="d2f32b260f92852a" providerId="LiveId" clId="{8232AD8D-0871-40F7-BE86-867514EBA346}" dt="2025-06-04T09:50:49.810" v="806" actId="1076"/>
          <ac:spMkLst>
            <pc:docMk/>
            <pc:sldMk cId="1252772756" sldId="273"/>
            <ac:spMk id="3" creationId="{590FDB37-DC9D-0FD8-6F4E-5B1B7080AE96}"/>
          </ac:spMkLst>
        </pc:spChg>
        <pc:spChg chg="add del mod">
          <ac:chgData name="yuval horesh" userId="d2f32b260f92852a" providerId="LiveId" clId="{8232AD8D-0871-40F7-BE86-867514EBA346}" dt="2025-06-04T09:39:11.571" v="705"/>
          <ac:spMkLst>
            <pc:docMk/>
            <pc:sldMk cId="1252772756" sldId="273"/>
            <ac:spMk id="4" creationId="{A85B766A-B6EB-26E1-48FB-C9D5257B4B47}"/>
          </ac:spMkLst>
        </pc:spChg>
        <pc:spChg chg="add mod">
          <ac:chgData name="yuval horesh" userId="d2f32b260f92852a" providerId="LiveId" clId="{8232AD8D-0871-40F7-BE86-867514EBA346}" dt="2025-06-04T09:30:07.120" v="602" actId="1076"/>
          <ac:spMkLst>
            <pc:docMk/>
            <pc:sldMk cId="1252772756" sldId="273"/>
            <ac:spMk id="6" creationId="{656B8CB1-86CB-50C6-3C41-7760AE5DFB37}"/>
          </ac:spMkLst>
        </pc:spChg>
        <pc:spChg chg="add mod">
          <ac:chgData name="yuval horesh" userId="d2f32b260f92852a" providerId="LiveId" clId="{8232AD8D-0871-40F7-BE86-867514EBA346}" dt="2025-06-04T09:30:07.120" v="602" actId="1076"/>
          <ac:spMkLst>
            <pc:docMk/>
            <pc:sldMk cId="1252772756" sldId="273"/>
            <ac:spMk id="7" creationId="{E89510E5-E829-5F05-76CE-EB39B042FBDE}"/>
          </ac:spMkLst>
        </pc:spChg>
        <pc:spChg chg="add mod">
          <ac:chgData name="yuval horesh" userId="d2f32b260f92852a" providerId="LiveId" clId="{8232AD8D-0871-40F7-BE86-867514EBA346}" dt="2025-06-04T09:54:51.987" v="830" actId="115"/>
          <ac:spMkLst>
            <pc:docMk/>
            <pc:sldMk cId="1252772756" sldId="273"/>
            <ac:spMk id="9" creationId="{58DEAA7C-1806-4C6F-CC25-817F50ED6B2B}"/>
          </ac:spMkLst>
        </pc:spChg>
        <pc:picChg chg="add mod">
          <ac:chgData name="yuval horesh" userId="d2f32b260f92852a" providerId="LiveId" clId="{8232AD8D-0871-40F7-BE86-867514EBA346}" dt="2025-06-04T09:28:24.266" v="596" actId="1076"/>
          <ac:picMkLst>
            <pc:docMk/>
            <pc:sldMk cId="1252772756" sldId="273"/>
            <ac:picMk id="5" creationId="{78198974-9057-E331-837B-AC6D8A24B5EF}"/>
          </ac:picMkLst>
        </pc:picChg>
      </pc:sldChg>
      <pc:sldChg chg="addSp delSp modSp add mod ord">
        <pc:chgData name="yuval horesh" userId="d2f32b260f92852a" providerId="LiveId" clId="{8232AD8D-0871-40F7-BE86-867514EBA346}" dt="2025-06-04T10:00:10.735" v="854" actId="1076"/>
        <pc:sldMkLst>
          <pc:docMk/>
          <pc:sldMk cId="3653557182" sldId="274"/>
        </pc:sldMkLst>
        <pc:spChg chg="mod">
          <ac:chgData name="yuval horesh" userId="d2f32b260f92852a" providerId="LiveId" clId="{8232AD8D-0871-40F7-BE86-867514EBA346}" dt="2025-06-04T09:52:46.946" v="815" actId="1076"/>
          <ac:spMkLst>
            <pc:docMk/>
            <pc:sldMk cId="3653557182" sldId="274"/>
            <ac:spMk id="2" creationId="{A5AF377D-87B3-0CA8-8CB4-A7C05C33F22C}"/>
          </ac:spMkLst>
        </pc:spChg>
        <pc:spChg chg="mod">
          <ac:chgData name="yuval horesh" userId="d2f32b260f92852a" providerId="LiveId" clId="{8232AD8D-0871-40F7-BE86-867514EBA346}" dt="2025-06-04T09:57:57.271" v="837" actId="1076"/>
          <ac:spMkLst>
            <pc:docMk/>
            <pc:sldMk cId="3653557182" sldId="274"/>
            <ac:spMk id="3" creationId="{0883DFB5-034E-774A-BA20-AC149D998567}"/>
          </ac:spMkLst>
        </pc:spChg>
        <pc:spChg chg="add mod">
          <ac:chgData name="yuval horesh" userId="d2f32b260f92852a" providerId="LiveId" clId="{8232AD8D-0871-40F7-BE86-867514EBA346}" dt="2025-06-04T10:00:10.735" v="854" actId="1076"/>
          <ac:spMkLst>
            <pc:docMk/>
            <pc:sldMk cId="3653557182" sldId="274"/>
            <ac:spMk id="4" creationId="{2BE4AD19-7855-B307-D0D3-2E80E3139B5A}"/>
          </ac:spMkLst>
        </pc:spChg>
        <pc:picChg chg="add mod modCrop">
          <ac:chgData name="yuval horesh" userId="d2f32b260f92852a" providerId="LiveId" clId="{8232AD8D-0871-40F7-BE86-867514EBA346}" dt="2025-06-04T09:56:44.268" v="834" actId="1076"/>
          <ac:picMkLst>
            <pc:docMk/>
            <pc:sldMk cId="3653557182" sldId="274"/>
            <ac:picMk id="5" creationId="{F41F56F2-7911-D9C9-D354-2DD6F12B7706}"/>
          </ac:picMkLst>
        </pc:picChg>
        <pc:picChg chg="del">
          <ac:chgData name="yuval horesh" userId="d2f32b260f92852a" providerId="LiveId" clId="{8232AD8D-0871-40F7-BE86-867514EBA346}" dt="2025-06-04T06:35:25.683" v="285" actId="478"/>
          <ac:picMkLst>
            <pc:docMk/>
            <pc:sldMk cId="3653557182" sldId="274"/>
            <ac:picMk id="2052" creationId="{62A80234-18DC-D248-BAD9-7BD12A8D7393}"/>
          </ac:picMkLst>
        </pc:picChg>
      </pc:sldChg>
      <pc:sldChg chg="addSp delSp modSp add del mod ord">
        <pc:chgData name="yuval horesh" userId="d2f32b260f92852a" providerId="LiveId" clId="{8232AD8D-0871-40F7-BE86-867514EBA346}" dt="2025-06-04T09:46:49.092" v="802" actId="47"/>
        <pc:sldMkLst>
          <pc:docMk/>
          <pc:sldMk cId="1011151948" sldId="275"/>
        </pc:sldMkLst>
        <pc:spChg chg="mod">
          <ac:chgData name="yuval horesh" userId="d2f32b260f92852a" providerId="LiveId" clId="{8232AD8D-0871-40F7-BE86-867514EBA346}" dt="2025-06-04T07:23:50.281" v="380" actId="1076"/>
          <ac:spMkLst>
            <pc:docMk/>
            <pc:sldMk cId="1011151948" sldId="275"/>
            <ac:spMk id="2" creationId="{7960650D-2E6D-C75B-F118-32A559EF849C}"/>
          </ac:spMkLst>
        </pc:spChg>
        <pc:spChg chg="del mod">
          <ac:chgData name="yuval horesh" userId="d2f32b260f92852a" providerId="LiveId" clId="{8232AD8D-0871-40F7-BE86-867514EBA346}" dt="2025-06-04T07:08:22.524" v="354" actId="26606"/>
          <ac:spMkLst>
            <pc:docMk/>
            <pc:sldMk cId="1011151948" sldId="275"/>
            <ac:spMk id="3" creationId="{7898FB35-5F36-0632-4FEB-F757722F2010}"/>
          </ac:spMkLst>
        </pc:spChg>
        <pc:graphicFrameChg chg="add mod">
          <ac:chgData name="yuval horesh" userId="d2f32b260f92852a" providerId="LiveId" clId="{8232AD8D-0871-40F7-BE86-867514EBA346}" dt="2025-06-04T09:43:08.806" v="753"/>
          <ac:graphicFrameMkLst>
            <pc:docMk/>
            <pc:sldMk cId="1011151948" sldId="275"/>
            <ac:graphicFrameMk id="5" creationId="{5BB81523-4590-720C-C7C4-772CBB203E51}"/>
          </ac:graphicFrameMkLst>
        </pc:graphicFrameChg>
        <pc:picChg chg="add mod ord">
          <ac:chgData name="yuval horesh" userId="d2f32b260f92852a" providerId="LiveId" clId="{8232AD8D-0871-40F7-BE86-867514EBA346}" dt="2025-06-04T07:27:53.314" v="387" actId="14100"/>
          <ac:picMkLst>
            <pc:docMk/>
            <pc:sldMk cId="1011151948" sldId="275"/>
            <ac:picMk id="6" creationId="{68212228-E1B1-5F9C-4F7C-047F17E555B7}"/>
          </ac:picMkLst>
        </pc:picChg>
      </pc:sldChg>
      <pc:sldChg chg="addSp delSp modSp add mod ord">
        <pc:chgData name="yuval horesh" userId="d2f32b260f92852a" providerId="LiveId" clId="{8232AD8D-0871-40F7-BE86-867514EBA346}" dt="2025-06-04T09:16:46.452" v="580" actId="20577"/>
        <pc:sldMkLst>
          <pc:docMk/>
          <pc:sldMk cId="11011047" sldId="276"/>
        </pc:sldMkLst>
        <pc:spChg chg="mod">
          <ac:chgData name="yuval horesh" userId="d2f32b260f92852a" providerId="LiveId" clId="{8232AD8D-0871-40F7-BE86-867514EBA346}" dt="2025-06-04T06:47:59.270" v="313" actId="1076"/>
          <ac:spMkLst>
            <pc:docMk/>
            <pc:sldMk cId="11011047" sldId="276"/>
            <ac:spMk id="2" creationId="{C934429F-B526-7A85-D7EF-3E35842EAC58}"/>
          </ac:spMkLst>
        </pc:spChg>
        <pc:spChg chg="del mod">
          <ac:chgData name="yuval horesh" userId="d2f32b260f92852a" providerId="LiveId" clId="{8232AD8D-0871-40F7-BE86-867514EBA346}" dt="2025-06-04T06:48:31.557" v="317" actId="26606"/>
          <ac:spMkLst>
            <pc:docMk/>
            <pc:sldMk cId="11011047" sldId="276"/>
            <ac:spMk id="3" creationId="{7ED7279F-BDF4-1CBE-58FE-DA02102C94E4}"/>
          </ac:spMkLst>
        </pc:spChg>
        <pc:graphicFrameChg chg="add mod">
          <ac:chgData name="yuval horesh" userId="d2f32b260f92852a" providerId="LiveId" clId="{8232AD8D-0871-40F7-BE86-867514EBA346}" dt="2025-06-04T09:16:46.452" v="580" actId="20577"/>
          <ac:graphicFrameMkLst>
            <pc:docMk/>
            <pc:sldMk cId="11011047" sldId="276"/>
            <ac:graphicFrameMk id="2059" creationId="{50F283B6-E067-5C1C-F37D-49BD6D424311}"/>
          </ac:graphicFrameMkLst>
        </pc:graphicFrameChg>
        <pc:picChg chg="add mod ord">
          <ac:chgData name="yuval horesh" userId="d2f32b260f92852a" providerId="LiveId" clId="{8232AD8D-0871-40F7-BE86-867514EBA346}" dt="2025-06-04T07:29:14.777" v="396" actId="1076"/>
          <ac:picMkLst>
            <pc:docMk/>
            <pc:sldMk cId="11011047" sldId="276"/>
            <ac:picMk id="5" creationId="{013DED3C-4020-5D26-0105-8686BB7D3B4B}"/>
          </ac:picMkLst>
        </pc:picChg>
        <pc:picChg chg="del">
          <ac:chgData name="yuval horesh" userId="d2f32b260f92852a" providerId="LiveId" clId="{8232AD8D-0871-40F7-BE86-867514EBA346}" dt="2025-06-04T06:24:31.915" v="172" actId="478"/>
          <ac:picMkLst>
            <pc:docMk/>
            <pc:sldMk cId="11011047" sldId="276"/>
            <ac:picMk id="2052" creationId="{26FD1395-EFA2-2C05-3C97-C2D4C6223F98}"/>
          </ac:picMkLst>
        </pc:picChg>
      </pc:sldChg>
      <pc:sldChg chg="addSp modSp add mod ord">
        <pc:chgData name="yuval horesh" userId="d2f32b260f92852a" providerId="LiveId" clId="{8232AD8D-0871-40F7-BE86-867514EBA346}" dt="2025-06-04T06:50:58.701" v="330" actId="1076"/>
        <pc:sldMkLst>
          <pc:docMk/>
          <pc:sldMk cId="3083089701" sldId="277"/>
        </pc:sldMkLst>
        <pc:spChg chg="mod">
          <ac:chgData name="yuval horesh" userId="d2f32b260f92852a" providerId="LiveId" clId="{8232AD8D-0871-40F7-BE86-867514EBA346}" dt="2025-06-04T06:28:55.005" v="270" actId="207"/>
          <ac:spMkLst>
            <pc:docMk/>
            <pc:sldMk cId="3083089701" sldId="277"/>
            <ac:spMk id="2" creationId="{12B80238-4D59-5591-6343-F87F2E28DB2A}"/>
          </ac:spMkLst>
        </pc:spChg>
        <pc:spChg chg="mod">
          <ac:chgData name="yuval horesh" userId="d2f32b260f92852a" providerId="LiveId" clId="{8232AD8D-0871-40F7-BE86-867514EBA346}" dt="2025-06-04T06:50:58.701" v="330" actId="1076"/>
          <ac:spMkLst>
            <pc:docMk/>
            <pc:sldMk cId="3083089701" sldId="277"/>
            <ac:spMk id="3" creationId="{9E6A3AE5-8F43-7FA7-3C2E-88F75FD89E16}"/>
          </ac:spMkLst>
        </pc:spChg>
        <pc:picChg chg="add mod">
          <ac:chgData name="yuval horesh" userId="d2f32b260f92852a" providerId="LiveId" clId="{8232AD8D-0871-40F7-BE86-867514EBA346}" dt="2025-06-04T06:50:53.166" v="329" actId="1076"/>
          <ac:picMkLst>
            <pc:docMk/>
            <pc:sldMk cId="3083089701" sldId="277"/>
            <ac:picMk id="4" creationId="{3C83750B-4D73-747D-804C-24E985FF224F}"/>
          </ac:picMkLst>
        </pc:picChg>
      </pc:sldChg>
      <pc:sldChg chg="addSp delSp modSp add mod ord">
        <pc:chgData name="yuval horesh" userId="d2f32b260f92852a" providerId="LiveId" clId="{8232AD8D-0871-40F7-BE86-867514EBA346}" dt="2025-06-04T09:59:09.792" v="852" actId="5793"/>
        <pc:sldMkLst>
          <pc:docMk/>
          <pc:sldMk cId="2166758035" sldId="278"/>
        </pc:sldMkLst>
        <pc:spChg chg="mod">
          <ac:chgData name="yuval horesh" userId="d2f32b260f92852a" providerId="LiveId" clId="{8232AD8D-0871-40F7-BE86-867514EBA346}" dt="2025-06-04T09:36:07.738" v="653" actId="1076"/>
          <ac:spMkLst>
            <pc:docMk/>
            <pc:sldMk cId="2166758035" sldId="278"/>
            <ac:spMk id="2" creationId="{60D8F36A-1B00-D7B2-A5B5-5137E7A1C27A}"/>
          </ac:spMkLst>
        </pc:spChg>
        <pc:spChg chg="mod">
          <ac:chgData name="yuval horesh" userId="d2f32b260f92852a" providerId="LiveId" clId="{8232AD8D-0871-40F7-BE86-867514EBA346}" dt="2025-06-04T09:59:09.792" v="852" actId="5793"/>
          <ac:spMkLst>
            <pc:docMk/>
            <pc:sldMk cId="2166758035" sldId="278"/>
            <ac:spMk id="3" creationId="{F9703937-21A5-9CEB-7998-C86EBBE251FA}"/>
          </ac:spMkLst>
        </pc:spChg>
        <pc:picChg chg="add mod ord">
          <ac:chgData name="yuval horesh" userId="d2f32b260f92852a" providerId="LiveId" clId="{8232AD8D-0871-40F7-BE86-867514EBA346}" dt="2025-06-04T09:35:56.235" v="651" actId="1076"/>
          <ac:picMkLst>
            <pc:docMk/>
            <pc:sldMk cId="2166758035" sldId="278"/>
            <ac:picMk id="4" creationId="{01EFA7C2-35E3-3E42-EF4C-5B520ACC26DE}"/>
          </ac:picMkLst>
        </pc:picChg>
        <pc:picChg chg="del">
          <ac:chgData name="yuval horesh" userId="d2f32b260f92852a" providerId="LiveId" clId="{8232AD8D-0871-40F7-BE86-867514EBA346}" dt="2025-06-04T07:39:01.002" v="457" actId="478"/>
          <ac:picMkLst>
            <pc:docMk/>
            <pc:sldMk cId="2166758035" sldId="278"/>
            <ac:picMk id="15" creationId="{C33AE94C-02DF-161F-99D0-3B57AA50DD5E}"/>
          </ac:picMkLst>
        </pc:picChg>
      </pc:sldChg>
      <pc:sldChg chg="add del">
        <pc:chgData name="yuval horesh" userId="d2f32b260f92852a" providerId="LiveId" clId="{8232AD8D-0871-40F7-BE86-867514EBA346}" dt="2025-06-04T09:43:19.411" v="755" actId="2890"/>
        <pc:sldMkLst>
          <pc:docMk/>
          <pc:sldMk cId="345992129" sldId="279"/>
        </pc:sldMkLst>
      </pc:sldChg>
      <pc:sldChg chg="addSp delSp modSp add del mod">
        <pc:chgData name="yuval horesh" userId="d2f32b260f92852a" providerId="LiveId" clId="{8232AD8D-0871-40F7-BE86-867514EBA346}" dt="2025-06-04T07:42:32.793" v="485" actId="47"/>
        <pc:sldMkLst>
          <pc:docMk/>
          <pc:sldMk cId="2502504522" sldId="279"/>
        </pc:sldMkLst>
        <pc:spChg chg="mod">
          <ac:chgData name="yuval horesh" userId="d2f32b260f92852a" providerId="LiveId" clId="{8232AD8D-0871-40F7-BE86-867514EBA346}" dt="2025-06-04T07:41:36.854" v="473"/>
          <ac:spMkLst>
            <pc:docMk/>
            <pc:sldMk cId="2502504522" sldId="279"/>
            <ac:spMk id="2" creationId="{BA8AE68F-02EE-5AEE-D6B9-1648C8727A0C}"/>
          </ac:spMkLst>
        </pc:spChg>
        <pc:spChg chg="add del mod">
          <ac:chgData name="yuval horesh" userId="d2f32b260f92852a" providerId="LiveId" clId="{8232AD8D-0871-40F7-BE86-867514EBA346}" dt="2025-06-04T07:41:30.164" v="471" actId="478"/>
          <ac:spMkLst>
            <pc:docMk/>
            <pc:sldMk cId="2502504522" sldId="279"/>
            <ac:spMk id="4" creationId="{B9AB5A66-AF8D-5542-1D14-D26F04B744C0}"/>
          </ac:spMkLst>
        </pc:spChg>
        <pc:graphicFrameChg chg="add mod modGraphic">
          <ac:chgData name="yuval horesh" userId="d2f32b260f92852a" providerId="LiveId" clId="{8232AD8D-0871-40F7-BE86-867514EBA346}" dt="2025-06-04T07:42:23.486" v="483" actId="1076"/>
          <ac:graphicFrameMkLst>
            <pc:docMk/>
            <pc:sldMk cId="2502504522" sldId="279"/>
            <ac:graphicFrameMk id="3" creationId="{FE657852-AAEE-D24F-FE7D-D493E0BF5FF3}"/>
          </ac:graphicFrameMkLst>
        </pc:graphicFrameChg>
        <pc:graphicFrameChg chg="del">
          <ac:chgData name="yuval horesh" userId="d2f32b260f92852a" providerId="LiveId" clId="{8232AD8D-0871-40F7-BE86-867514EBA346}" dt="2025-06-04T07:40:59.123" v="465" actId="478"/>
          <ac:graphicFrameMkLst>
            <pc:docMk/>
            <pc:sldMk cId="2502504522" sldId="279"/>
            <ac:graphicFrameMk id="2059" creationId="{BA8482F8-1547-6ADF-B571-2B00F2ABCC49}"/>
          </ac:graphicFrameMkLst>
        </pc:graphicFrameChg>
        <pc:picChg chg="mod">
          <ac:chgData name="yuval horesh" userId="d2f32b260f92852a" providerId="LiveId" clId="{8232AD8D-0871-40F7-BE86-867514EBA346}" dt="2025-06-04T07:42:26.426" v="484" actId="1076"/>
          <ac:picMkLst>
            <pc:docMk/>
            <pc:sldMk cId="2502504522" sldId="279"/>
            <ac:picMk id="5" creationId="{B76CD552-B212-D8F3-DF94-8E49A6C5F5BD}"/>
          </ac:picMkLst>
        </pc:picChg>
      </pc:sldChg>
      <pc:sldChg chg="addSp delSp modSp add mod ord">
        <pc:chgData name="yuval horesh" userId="d2f32b260f92852a" providerId="LiveId" clId="{8232AD8D-0871-40F7-BE86-867514EBA346}" dt="2025-06-04T09:56:58.192" v="835" actId="14100"/>
        <pc:sldMkLst>
          <pc:docMk/>
          <pc:sldMk cId="2568762602" sldId="279"/>
        </pc:sldMkLst>
        <pc:spChg chg="mod">
          <ac:chgData name="yuval horesh" userId="d2f32b260f92852a" providerId="LiveId" clId="{8232AD8D-0871-40F7-BE86-867514EBA346}" dt="2025-06-04T09:43:44.479" v="759"/>
          <ac:spMkLst>
            <pc:docMk/>
            <pc:sldMk cId="2568762602" sldId="279"/>
            <ac:spMk id="2" creationId="{9EF490DF-5DF5-878E-7818-5E5B1F9E0439}"/>
          </ac:spMkLst>
        </pc:spChg>
        <pc:spChg chg="mod">
          <ac:chgData name="yuval horesh" userId="d2f32b260f92852a" providerId="LiveId" clId="{8232AD8D-0871-40F7-BE86-867514EBA346}" dt="2025-06-04T09:46:00.297" v="798" actId="113"/>
          <ac:spMkLst>
            <pc:docMk/>
            <pc:sldMk cId="2568762602" sldId="279"/>
            <ac:spMk id="3" creationId="{5609FBE1-8C2B-B75B-AC92-4661B9ED6A33}"/>
          </ac:spMkLst>
        </pc:spChg>
        <pc:picChg chg="add mod">
          <ac:chgData name="yuval horesh" userId="d2f32b260f92852a" providerId="LiveId" clId="{8232AD8D-0871-40F7-BE86-867514EBA346}" dt="2025-06-04T09:56:58.192" v="835" actId="14100"/>
          <ac:picMkLst>
            <pc:docMk/>
            <pc:sldMk cId="2568762602" sldId="279"/>
            <ac:picMk id="4" creationId="{293ADF3F-A1D9-99D7-3F1E-1A088FDE956B}"/>
          </ac:picMkLst>
        </pc:picChg>
        <pc:picChg chg="del">
          <ac:chgData name="yuval horesh" userId="d2f32b260f92852a" providerId="LiveId" clId="{8232AD8D-0871-40F7-BE86-867514EBA346}" dt="2025-06-04T09:45:04.192" v="776" actId="478"/>
          <ac:picMkLst>
            <pc:docMk/>
            <pc:sldMk cId="2568762602" sldId="279"/>
            <ac:picMk id="5" creationId="{613E86CA-D309-03D5-A4AB-9AC990E0F38D}"/>
          </ac:picMkLst>
        </pc:picChg>
      </pc:sldChg>
      <pc:sldMasterChg chg="del delSldLayout">
        <pc:chgData name="yuval horesh" userId="d2f32b260f92852a" providerId="LiveId" clId="{8232AD8D-0871-40F7-BE86-867514EBA346}" dt="2025-06-04T06:31:16.513" v="277" actId="47"/>
        <pc:sldMasterMkLst>
          <pc:docMk/>
          <pc:sldMasterMk cId="2209977519" sldId="2147483648"/>
        </pc:sldMasterMkLst>
        <pc:sldLayoutChg chg="del">
          <pc:chgData name="yuval horesh" userId="d2f32b260f92852a" providerId="LiveId" clId="{8232AD8D-0871-40F7-BE86-867514EBA346}" dt="2025-06-04T06:31:16.513" v="277" actId="47"/>
          <pc:sldLayoutMkLst>
            <pc:docMk/>
            <pc:sldMasterMk cId="2209977519" sldId="2147483648"/>
            <pc:sldLayoutMk cId="3168075583" sldId="2147483649"/>
          </pc:sldLayoutMkLst>
        </pc:sldLayoutChg>
        <pc:sldLayoutChg chg="del">
          <pc:chgData name="yuval horesh" userId="d2f32b260f92852a" providerId="LiveId" clId="{8232AD8D-0871-40F7-BE86-867514EBA346}" dt="2025-06-04T06:31:16.513" v="277" actId="47"/>
          <pc:sldLayoutMkLst>
            <pc:docMk/>
            <pc:sldMasterMk cId="2209977519" sldId="2147483648"/>
            <pc:sldLayoutMk cId="2614314258" sldId="2147483650"/>
          </pc:sldLayoutMkLst>
        </pc:sldLayoutChg>
        <pc:sldLayoutChg chg="del">
          <pc:chgData name="yuval horesh" userId="d2f32b260f92852a" providerId="LiveId" clId="{8232AD8D-0871-40F7-BE86-867514EBA346}" dt="2025-06-04T06:31:16.513" v="277" actId="47"/>
          <pc:sldLayoutMkLst>
            <pc:docMk/>
            <pc:sldMasterMk cId="2209977519" sldId="2147483648"/>
            <pc:sldLayoutMk cId="960648375" sldId="2147483651"/>
          </pc:sldLayoutMkLst>
        </pc:sldLayoutChg>
        <pc:sldLayoutChg chg="del">
          <pc:chgData name="yuval horesh" userId="d2f32b260f92852a" providerId="LiveId" clId="{8232AD8D-0871-40F7-BE86-867514EBA346}" dt="2025-06-04T06:31:16.513" v="277" actId="47"/>
          <pc:sldLayoutMkLst>
            <pc:docMk/>
            <pc:sldMasterMk cId="2209977519" sldId="2147483648"/>
            <pc:sldLayoutMk cId="2782244947" sldId="2147483652"/>
          </pc:sldLayoutMkLst>
        </pc:sldLayoutChg>
        <pc:sldLayoutChg chg="del">
          <pc:chgData name="yuval horesh" userId="d2f32b260f92852a" providerId="LiveId" clId="{8232AD8D-0871-40F7-BE86-867514EBA346}" dt="2025-06-04T06:31:16.513" v="277" actId="47"/>
          <pc:sldLayoutMkLst>
            <pc:docMk/>
            <pc:sldMasterMk cId="2209977519" sldId="2147483648"/>
            <pc:sldLayoutMk cId="990158736" sldId="2147483653"/>
          </pc:sldLayoutMkLst>
        </pc:sldLayoutChg>
        <pc:sldLayoutChg chg="del">
          <pc:chgData name="yuval horesh" userId="d2f32b260f92852a" providerId="LiveId" clId="{8232AD8D-0871-40F7-BE86-867514EBA346}" dt="2025-06-04T06:31:16.513" v="277" actId="47"/>
          <pc:sldLayoutMkLst>
            <pc:docMk/>
            <pc:sldMasterMk cId="2209977519" sldId="2147483648"/>
            <pc:sldLayoutMk cId="727027711" sldId="2147483654"/>
          </pc:sldLayoutMkLst>
        </pc:sldLayoutChg>
        <pc:sldLayoutChg chg="del">
          <pc:chgData name="yuval horesh" userId="d2f32b260f92852a" providerId="LiveId" clId="{8232AD8D-0871-40F7-BE86-867514EBA346}" dt="2025-06-04T06:31:16.513" v="277" actId="47"/>
          <pc:sldLayoutMkLst>
            <pc:docMk/>
            <pc:sldMasterMk cId="2209977519" sldId="2147483648"/>
            <pc:sldLayoutMk cId="1212999818" sldId="2147483655"/>
          </pc:sldLayoutMkLst>
        </pc:sldLayoutChg>
        <pc:sldLayoutChg chg="del">
          <pc:chgData name="yuval horesh" userId="d2f32b260f92852a" providerId="LiveId" clId="{8232AD8D-0871-40F7-BE86-867514EBA346}" dt="2025-06-04T06:31:16.513" v="277" actId="47"/>
          <pc:sldLayoutMkLst>
            <pc:docMk/>
            <pc:sldMasterMk cId="2209977519" sldId="2147483648"/>
            <pc:sldLayoutMk cId="1840726560" sldId="2147483656"/>
          </pc:sldLayoutMkLst>
        </pc:sldLayoutChg>
        <pc:sldLayoutChg chg="del">
          <pc:chgData name="yuval horesh" userId="d2f32b260f92852a" providerId="LiveId" clId="{8232AD8D-0871-40F7-BE86-867514EBA346}" dt="2025-06-04T06:31:16.513" v="277" actId="47"/>
          <pc:sldLayoutMkLst>
            <pc:docMk/>
            <pc:sldMasterMk cId="2209977519" sldId="2147483648"/>
            <pc:sldLayoutMk cId="3889236939" sldId="2147483657"/>
          </pc:sldLayoutMkLst>
        </pc:sldLayoutChg>
        <pc:sldLayoutChg chg="del">
          <pc:chgData name="yuval horesh" userId="d2f32b260f92852a" providerId="LiveId" clId="{8232AD8D-0871-40F7-BE86-867514EBA346}" dt="2025-06-04T06:31:16.513" v="277" actId="47"/>
          <pc:sldLayoutMkLst>
            <pc:docMk/>
            <pc:sldMasterMk cId="2209977519" sldId="2147483648"/>
            <pc:sldLayoutMk cId="2910927964" sldId="2147483658"/>
          </pc:sldLayoutMkLst>
        </pc:sldLayoutChg>
        <pc:sldLayoutChg chg="del">
          <pc:chgData name="yuval horesh" userId="d2f32b260f92852a" providerId="LiveId" clId="{8232AD8D-0871-40F7-BE86-867514EBA346}" dt="2025-06-04T06:31:16.513" v="277" actId="47"/>
          <pc:sldLayoutMkLst>
            <pc:docMk/>
            <pc:sldMasterMk cId="2209977519" sldId="2147483648"/>
            <pc:sldLayoutMk cId="3612223792" sldId="2147483659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397202-318B-44F9-BCDE-A670F43440B4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393EAEA-C9D6-4B6E-B898-EEA7A498E6E9}">
      <dgm:prSet/>
      <dgm:spPr/>
      <dgm:t>
        <a:bodyPr/>
        <a:lstStyle/>
        <a:p>
          <a:r>
            <a:rPr lang="en-US"/>
            <a:t>Model                         | Precision | Recall | Accuracy</a:t>
          </a:r>
          <a:br>
            <a:rPr lang="en-US"/>
          </a:br>
          <a:endParaRPr lang="en-US"/>
        </a:p>
      </dgm:t>
    </dgm:pt>
    <dgm:pt modelId="{37F4E5BC-C76C-4F27-A703-673DEAC07A47}" type="parTrans" cxnId="{F87B84A5-D129-4DF4-8DAB-7B0E976731BF}">
      <dgm:prSet/>
      <dgm:spPr/>
      <dgm:t>
        <a:bodyPr/>
        <a:lstStyle/>
        <a:p>
          <a:endParaRPr lang="en-US"/>
        </a:p>
      </dgm:t>
    </dgm:pt>
    <dgm:pt modelId="{B0DDA5F0-6E4D-4393-B850-D1AE08E12120}" type="sibTrans" cxnId="{F87B84A5-D129-4DF4-8DAB-7B0E976731BF}">
      <dgm:prSet/>
      <dgm:spPr/>
      <dgm:t>
        <a:bodyPr/>
        <a:lstStyle/>
        <a:p>
          <a:endParaRPr lang="en-US"/>
        </a:p>
      </dgm:t>
    </dgm:pt>
    <dgm:pt modelId="{BA15D5E0-86EC-4F1C-97B5-B84A8F696297}">
      <dgm:prSet/>
      <dgm:spPr/>
      <dgm:t>
        <a:bodyPr/>
        <a:lstStyle/>
        <a:p>
          <a:r>
            <a:rPr lang="en-US" dirty="0"/>
            <a:t>Naive Bayes  	       |  ~65%       |  ~55%    |   ~91%</a:t>
          </a:r>
        </a:p>
      </dgm:t>
    </dgm:pt>
    <dgm:pt modelId="{EDF351C6-170B-47A1-BD4E-C6B649C232E5}" type="parTrans" cxnId="{07CFA68C-90DC-4411-BF4B-E563110B66C5}">
      <dgm:prSet/>
      <dgm:spPr/>
      <dgm:t>
        <a:bodyPr/>
        <a:lstStyle/>
        <a:p>
          <a:endParaRPr lang="en-US"/>
        </a:p>
      </dgm:t>
    </dgm:pt>
    <dgm:pt modelId="{10ADD3D2-AD6E-430A-92BE-48955AC1EA4E}" type="sibTrans" cxnId="{07CFA68C-90DC-4411-BF4B-E563110B66C5}">
      <dgm:prSet/>
      <dgm:spPr/>
      <dgm:t>
        <a:bodyPr/>
        <a:lstStyle/>
        <a:p>
          <a:endParaRPr lang="en-US"/>
        </a:p>
      </dgm:t>
    </dgm:pt>
    <dgm:pt modelId="{A2CF83A4-1BD5-4A92-902E-F15B869EE2E3}">
      <dgm:prSet/>
      <dgm:spPr/>
      <dgm:t>
        <a:bodyPr/>
        <a:lstStyle/>
        <a:p>
          <a:r>
            <a:rPr lang="en-US" dirty="0"/>
            <a:t>Logistic Regression |   72%     |  60%          |   93%</a:t>
          </a:r>
        </a:p>
      </dgm:t>
    </dgm:pt>
    <dgm:pt modelId="{20B78800-8551-4276-B943-16D27585A594}" type="parTrans" cxnId="{59EAD8E7-823D-4E9E-898A-8A7FCE3B2E32}">
      <dgm:prSet/>
      <dgm:spPr/>
      <dgm:t>
        <a:bodyPr/>
        <a:lstStyle/>
        <a:p>
          <a:endParaRPr lang="en-US"/>
        </a:p>
      </dgm:t>
    </dgm:pt>
    <dgm:pt modelId="{44FA66B1-E119-42D1-9AC5-A50694EB9531}" type="sibTrans" cxnId="{59EAD8E7-823D-4E9E-898A-8A7FCE3B2E32}">
      <dgm:prSet/>
      <dgm:spPr/>
      <dgm:t>
        <a:bodyPr/>
        <a:lstStyle/>
        <a:p>
          <a:endParaRPr lang="en-US"/>
        </a:p>
      </dgm:t>
    </dgm:pt>
    <dgm:pt modelId="{5AC09618-558B-4D6D-AC8B-D77958851AE6}">
      <dgm:prSet/>
      <dgm:spPr/>
      <dgm:t>
        <a:bodyPr/>
        <a:lstStyle/>
        <a:p>
          <a:r>
            <a:rPr lang="en-US" dirty="0"/>
            <a:t>SVM (</a:t>
          </a:r>
          <a:r>
            <a:rPr lang="en-US" dirty="0" err="1"/>
            <a:t>LinearSVC</a:t>
          </a:r>
          <a:r>
            <a:rPr lang="en-US" dirty="0"/>
            <a:t>)      |   ~72%   |  ~60%       |   93%</a:t>
          </a:r>
        </a:p>
      </dgm:t>
    </dgm:pt>
    <dgm:pt modelId="{3D5BEFF8-B0B6-48B2-8D36-9E73623A4B1F}" type="parTrans" cxnId="{AF5FE985-E714-431D-BE1C-9D5DCF7678B6}">
      <dgm:prSet/>
      <dgm:spPr/>
      <dgm:t>
        <a:bodyPr/>
        <a:lstStyle/>
        <a:p>
          <a:endParaRPr lang="en-US"/>
        </a:p>
      </dgm:t>
    </dgm:pt>
    <dgm:pt modelId="{4723824C-F77B-4427-9AE3-86282A6AD345}" type="sibTrans" cxnId="{AF5FE985-E714-431D-BE1C-9D5DCF7678B6}">
      <dgm:prSet/>
      <dgm:spPr/>
      <dgm:t>
        <a:bodyPr/>
        <a:lstStyle/>
        <a:p>
          <a:endParaRPr lang="en-US"/>
        </a:p>
      </dgm:t>
    </dgm:pt>
    <dgm:pt modelId="{B4ABD4B5-E4CC-40B3-88A9-468F5C1317CE}">
      <dgm:prSet/>
      <dgm:spPr/>
      <dgm:t>
        <a:bodyPr/>
        <a:lstStyle/>
        <a:p>
          <a:r>
            <a:rPr lang="en-US" dirty="0" err="1"/>
            <a:t>DistilBERT</a:t>
          </a:r>
          <a:r>
            <a:rPr lang="en-US" dirty="0"/>
            <a:t>                   |   79%     |   71%          |   95%</a:t>
          </a:r>
        </a:p>
      </dgm:t>
    </dgm:pt>
    <dgm:pt modelId="{01D7663F-34AF-49A7-B354-E80F2C347874}" type="parTrans" cxnId="{735B20EE-BBA3-4FFE-90BE-C2FAF5F59A44}">
      <dgm:prSet/>
      <dgm:spPr/>
      <dgm:t>
        <a:bodyPr/>
        <a:lstStyle/>
        <a:p>
          <a:endParaRPr lang="en-US"/>
        </a:p>
      </dgm:t>
    </dgm:pt>
    <dgm:pt modelId="{7A1E3E6D-1435-4198-91FB-EE1F15228229}" type="sibTrans" cxnId="{735B20EE-BBA3-4FFE-90BE-C2FAF5F59A44}">
      <dgm:prSet/>
      <dgm:spPr/>
      <dgm:t>
        <a:bodyPr/>
        <a:lstStyle/>
        <a:p>
          <a:endParaRPr lang="en-US"/>
        </a:p>
      </dgm:t>
    </dgm:pt>
    <dgm:pt modelId="{F94FC372-C762-4AAC-9DE6-DDF7083D2F73}" type="pres">
      <dgm:prSet presAssocID="{A1397202-318B-44F9-BCDE-A670F43440B4}" presName="vert0" presStyleCnt="0">
        <dgm:presLayoutVars>
          <dgm:dir/>
          <dgm:animOne val="branch"/>
          <dgm:animLvl val="lvl"/>
        </dgm:presLayoutVars>
      </dgm:prSet>
      <dgm:spPr/>
    </dgm:pt>
    <dgm:pt modelId="{4F5A059D-36F9-4CE1-9073-5B7B95E408C9}" type="pres">
      <dgm:prSet presAssocID="{D393EAEA-C9D6-4B6E-B898-EEA7A498E6E9}" presName="thickLine" presStyleLbl="alignNode1" presStyleIdx="0" presStyleCnt="5"/>
      <dgm:spPr/>
    </dgm:pt>
    <dgm:pt modelId="{E4B75B0B-F1E7-4D15-B82F-779D920870B0}" type="pres">
      <dgm:prSet presAssocID="{D393EAEA-C9D6-4B6E-B898-EEA7A498E6E9}" presName="horz1" presStyleCnt="0"/>
      <dgm:spPr/>
    </dgm:pt>
    <dgm:pt modelId="{52B99585-3883-4E1A-8044-C1F0984BFC82}" type="pres">
      <dgm:prSet presAssocID="{D393EAEA-C9D6-4B6E-B898-EEA7A498E6E9}" presName="tx1" presStyleLbl="revTx" presStyleIdx="0" presStyleCnt="5"/>
      <dgm:spPr/>
    </dgm:pt>
    <dgm:pt modelId="{461639C5-304D-4E40-9FD6-C9F0D4079F25}" type="pres">
      <dgm:prSet presAssocID="{D393EAEA-C9D6-4B6E-B898-EEA7A498E6E9}" presName="vert1" presStyleCnt="0"/>
      <dgm:spPr/>
    </dgm:pt>
    <dgm:pt modelId="{95A018AF-0625-4500-8342-0DE164C2E89F}" type="pres">
      <dgm:prSet presAssocID="{BA15D5E0-86EC-4F1C-97B5-B84A8F696297}" presName="thickLine" presStyleLbl="alignNode1" presStyleIdx="1" presStyleCnt="5"/>
      <dgm:spPr/>
    </dgm:pt>
    <dgm:pt modelId="{2AC8CFF3-EEEA-4AB6-870A-EDA54ADC10FF}" type="pres">
      <dgm:prSet presAssocID="{BA15D5E0-86EC-4F1C-97B5-B84A8F696297}" presName="horz1" presStyleCnt="0"/>
      <dgm:spPr/>
    </dgm:pt>
    <dgm:pt modelId="{FED4D696-7303-4513-B0B7-677225735BC0}" type="pres">
      <dgm:prSet presAssocID="{BA15D5E0-86EC-4F1C-97B5-B84A8F696297}" presName="tx1" presStyleLbl="revTx" presStyleIdx="1" presStyleCnt="5"/>
      <dgm:spPr/>
    </dgm:pt>
    <dgm:pt modelId="{40661751-B562-4F18-820B-A4DFF7529F25}" type="pres">
      <dgm:prSet presAssocID="{BA15D5E0-86EC-4F1C-97B5-B84A8F696297}" presName="vert1" presStyleCnt="0"/>
      <dgm:spPr/>
    </dgm:pt>
    <dgm:pt modelId="{89581A4F-85D1-43EE-832C-30ECF9897049}" type="pres">
      <dgm:prSet presAssocID="{A2CF83A4-1BD5-4A92-902E-F15B869EE2E3}" presName="thickLine" presStyleLbl="alignNode1" presStyleIdx="2" presStyleCnt="5"/>
      <dgm:spPr/>
    </dgm:pt>
    <dgm:pt modelId="{52C45E1B-6068-4660-8EF1-5992857C4EE9}" type="pres">
      <dgm:prSet presAssocID="{A2CF83A4-1BD5-4A92-902E-F15B869EE2E3}" presName="horz1" presStyleCnt="0"/>
      <dgm:spPr/>
    </dgm:pt>
    <dgm:pt modelId="{BA9A796C-DD7C-48D7-864D-F4DAB693E602}" type="pres">
      <dgm:prSet presAssocID="{A2CF83A4-1BD5-4A92-902E-F15B869EE2E3}" presName="tx1" presStyleLbl="revTx" presStyleIdx="2" presStyleCnt="5"/>
      <dgm:spPr/>
    </dgm:pt>
    <dgm:pt modelId="{D32CEE88-FD2F-4DB6-AD56-38B61E5E3696}" type="pres">
      <dgm:prSet presAssocID="{A2CF83A4-1BD5-4A92-902E-F15B869EE2E3}" presName="vert1" presStyleCnt="0"/>
      <dgm:spPr/>
    </dgm:pt>
    <dgm:pt modelId="{EFC606D0-DFA0-4D48-8388-E31DA52091E9}" type="pres">
      <dgm:prSet presAssocID="{5AC09618-558B-4D6D-AC8B-D77958851AE6}" presName="thickLine" presStyleLbl="alignNode1" presStyleIdx="3" presStyleCnt="5"/>
      <dgm:spPr/>
    </dgm:pt>
    <dgm:pt modelId="{73BDBF1F-515E-41FD-86F5-BDBBF426DE20}" type="pres">
      <dgm:prSet presAssocID="{5AC09618-558B-4D6D-AC8B-D77958851AE6}" presName="horz1" presStyleCnt="0"/>
      <dgm:spPr/>
    </dgm:pt>
    <dgm:pt modelId="{CB932A0A-6A7D-4724-AB32-80AF149CA5DF}" type="pres">
      <dgm:prSet presAssocID="{5AC09618-558B-4D6D-AC8B-D77958851AE6}" presName="tx1" presStyleLbl="revTx" presStyleIdx="3" presStyleCnt="5"/>
      <dgm:spPr/>
    </dgm:pt>
    <dgm:pt modelId="{5DEAC0CC-9B36-4046-9F7D-50564DCCBFCE}" type="pres">
      <dgm:prSet presAssocID="{5AC09618-558B-4D6D-AC8B-D77958851AE6}" presName="vert1" presStyleCnt="0"/>
      <dgm:spPr/>
    </dgm:pt>
    <dgm:pt modelId="{57476985-969B-457F-8966-12CC33E3D4F3}" type="pres">
      <dgm:prSet presAssocID="{B4ABD4B5-E4CC-40B3-88A9-468F5C1317CE}" presName="thickLine" presStyleLbl="alignNode1" presStyleIdx="4" presStyleCnt="5"/>
      <dgm:spPr/>
    </dgm:pt>
    <dgm:pt modelId="{5B706AB8-A2E7-4F4A-8A00-14C5DB9BDCE8}" type="pres">
      <dgm:prSet presAssocID="{B4ABD4B5-E4CC-40B3-88A9-468F5C1317CE}" presName="horz1" presStyleCnt="0"/>
      <dgm:spPr/>
    </dgm:pt>
    <dgm:pt modelId="{4CC16CAE-B3A8-4A4C-8F28-88C63B036632}" type="pres">
      <dgm:prSet presAssocID="{B4ABD4B5-E4CC-40B3-88A9-468F5C1317CE}" presName="tx1" presStyleLbl="revTx" presStyleIdx="4" presStyleCnt="5"/>
      <dgm:spPr/>
    </dgm:pt>
    <dgm:pt modelId="{4CACB110-882A-46BF-A706-3679599ECEDD}" type="pres">
      <dgm:prSet presAssocID="{B4ABD4B5-E4CC-40B3-88A9-468F5C1317CE}" presName="vert1" presStyleCnt="0"/>
      <dgm:spPr/>
    </dgm:pt>
  </dgm:ptLst>
  <dgm:cxnLst>
    <dgm:cxn modelId="{A9E15E2D-F303-4F96-9CCC-56A2B768DF8B}" type="presOf" srcId="{B4ABD4B5-E4CC-40B3-88A9-468F5C1317CE}" destId="{4CC16CAE-B3A8-4A4C-8F28-88C63B036632}" srcOrd="0" destOrd="0" presId="urn:microsoft.com/office/officeart/2008/layout/LinedList"/>
    <dgm:cxn modelId="{AF5FE985-E714-431D-BE1C-9D5DCF7678B6}" srcId="{A1397202-318B-44F9-BCDE-A670F43440B4}" destId="{5AC09618-558B-4D6D-AC8B-D77958851AE6}" srcOrd="3" destOrd="0" parTransId="{3D5BEFF8-B0B6-48B2-8D36-9E73623A4B1F}" sibTransId="{4723824C-F77B-4427-9AE3-86282A6AD345}"/>
    <dgm:cxn modelId="{21FE5988-95E8-48B0-B200-70404FB5B1AD}" type="presOf" srcId="{BA15D5E0-86EC-4F1C-97B5-B84A8F696297}" destId="{FED4D696-7303-4513-B0B7-677225735BC0}" srcOrd="0" destOrd="0" presId="urn:microsoft.com/office/officeart/2008/layout/LinedList"/>
    <dgm:cxn modelId="{07CFA68C-90DC-4411-BF4B-E563110B66C5}" srcId="{A1397202-318B-44F9-BCDE-A670F43440B4}" destId="{BA15D5E0-86EC-4F1C-97B5-B84A8F696297}" srcOrd="1" destOrd="0" parTransId="{EDF351C6-170B-47A1-BD4E-C6B649C232E5}" sibTransId="{10ADD3D2-AD6E-430A-92BE-48955AC1EA4E}"/>
    <dgm:cxn modelId="{F87B84A5-D129-4DF4-8DAB-7B0E976731BF}" srcId="{A1397202-318B-44F9-BCDE-A670F43440B4}" destId="{D393EAEA-C9D6-4B6E-B898-EEA7A498E6E9}" srcOrd="0" destOrd="0" parTransId="{37F4E5BC-C76C-4F27-A703-673DEAC07A47}" sibTransId="{B0DDA5F0-6E4D-4393-B850-D1AE08E12120}"/>
    <dgm:cxn modelId="{78FA31A8-4248-4A4C-86D1-CC233B9E72AC}" type="presOf" srcId="{A2CF83A4-1BD5-4A92-902E-F15B869EE2E3}" destId="{BA9A796C-DD7C-48D7-864D-F4DAB693E602}" srcOrd="0" destOrd="0" presId="urn:microsoft.com/office/officeart/2008/layout/LinedList"/>
    <dgm:cxn modelId="{BB5997B5-7CBB-44C7-9863-08E165FE4D03}" type="presOf" srcId="{D393EAEA-C9D6-4B6E-B898-EEA7A498E6E9}" destId="{52B99585-3883-4E1A-8044-C1F0984BFC82}" srcOrd="0" destOrd="0" presId="urn:microsoft.com/office/officeart/2008/layout/LinedList"/>
    <dgm:cxn modelId="{843A0FBB-5FC4-4313-AA8A-275D633E6E59}" type="presOf" srcId="{A1397202-318B-44F9-BCDE-A670F43440B4}" destId="{F94FC372-C762-4AAC-9DE6-DDF7083D2F73}" srcOrd="0" destOrd="0" presId="urn:microsoft.com/office/officeart/2008/layout/LinedList"/>
    <dgm:cxn modelId="{70E66FE3-194A-4149-9A34-1D3A46E61F84}" type="presOf" srcId="{5AC09618-558B-4D6D-AC8B-D77958851AE6}" destId="{CB932A0A-6A7D-4724-AB32-80AF149CA5DF}" srcOrd="0" destOrd="0" presId="urn:microsoft.com/office/officeart/2008/layout/LinedList"/>
    <dgm:cxn modelId="{59EAD8E7-823D-4E9E-898A-8A7FCE3B2E32}" srcId="{A1397202-318B-44F9-BCDE-A670F43440B4}" destId="{A2CF83A4-1BD5-4A92-902E-F15B869EE2E3}" srcOrd="2" destOrd="0" parTransId="{20B78800-8551-4276-B943-16D27585A594}" sibTransId="{44FA66B1-E119-42D1-9AC5-A50694EB9531}"/>
    <dgm:cxn modelId="{735B20EE-BBA3-4FFE-90BE-C2FAF5F59A44}" srcId="{A1397202-318B-44F9-BCDE-A670F43440B4}" destId="{B4ABD4B5-E4CC-40B3-88A9-468F5C1317CE}" srcOrd="4" destOrd="0" parTransId="{01D7663F-34AF-49A7-B354-E80F2C347874}" sibTransId="{7A1E3E6D-1435-4198-91FB-EE1F15228229}"/>
    <dgm:cxn modelId="{108A21D1-E37B-45F1-8ADB-F25C86C9E476}" type="presParOf" srcId="{F94FC372-C762-4AAC-9DE6-DDF7083D2F73}" destId="{4F5A059D-36F9-4CE1-9073-5B7B95E408C9}" srcOrd="0" destOrd="0" presId="urn:microsoft.com/office/officeart/2008/layout/LinedList"/>
    <dgm:cxn modelId="{8C1AC387-BF03-4E1A-8630-787F1775D5BA}" type="presParOf" srcId="{F94FC372-C762-4AAC-9DE6-DDF7083D2F73}" destId="{E4B75B0B-F1E7-4D15-B82F-779D920870B0}" srcOrd="1" destOrd="0" presId="urn:microsoft.com/office/officeart/2008/layout/LinedList"/>
    <dgm:cxn modelId="{B0537271-3C44-4773-98B6-A2204DC38E94}" type="presParOf" srcId="{E4B75B0B-F1E7-4D15-B82F-779D920870B0}" destId="{52B99585-3883-4E1A-8044-C1F0984BFC82}" srcOrd="0" destOrd="0" presId="urn:microsoft.com/office/officeart/2008/layout/LinedList"/>
    <dgm:cxn modelId="{C055F6FF-B83C-400A-B632-3DE36C222D8D}" type="presParOf" srcId="{E4B75B0B-F1E7-4D15-B82F-779D920870B0}" destId="{461639C5-304D-4E40-9FD6-C9F0D4079F25}" srcOrd="1" destOrd="0" presId="urn:microsoft.com/office/officeart/2008/layout/LinedList"/>
    <dgm:cxn modelId="{B339A8DE-21CF-40CB-9544-46CFF7CCACEE}" type="presParOf" srcId="{F94FC372-C762-4AAC-9DE6-DDF7083D2F73}" destId="{95A018AF-0625-4500-8342-0DE164C2E89F}" srcOrd="2" destOrd="0" presId="urn:microsoft.com/office/officeart/2008/layout/LinedList"/>
    <dgm:cxn modelId="{702E706A-FDBF-441E-92B3-2FC2663A9745}" type="presParOf" srcId="{F94FC372-C762-4AAC-9DE6-DDF7083D2F73}" destId="{2AC8CFF3-EEEA-4AB6-870A-EDA54ADC10FF}" srcOrd="3" destOrd="0" presId="urn:microsoft.com/office/officeart/2008/layout/LinedList"/>
    <dgm:cxn modelId="{5CCC9BD5-9017-41D6-A08B-3D72ADC48AEA}" type="presParOf" srcId="{2AC8CFF3-EEEA-4AB6-870A-EDA54ADC10FF}" destId="{FED4D696-7303-4513-B0B7-677225735BC0}" srcOrd="0" destOrd="0" presId="urn:microsoft.com/office/officeart/2008/layout/LinedList"/>
    <dgm:cxn modelId="{969A43B0-BB20-4238-87B3-3D0FFD319350}" type="presParOf" srcId="{2AC8CFF3-EEEA-4AB6-870A-EDA54ADC10FF}" destId="{40661751-B562-4F18-820B-A4DFF7529F25}" srcOrd="1" destOrd="0" presId="urn:microsoft.com/office/officeart/2008/layout/LinedList"/>
    <dgm:cxn modelId="{11B68AAA-325A-4B38-81C7-24C750DC251D}" type="presParOf" srcId="{F94FC372-C762-4AAC-9DE6-DDF7083D2F73}" destId="{89581A4F-85D1-43EE-832C-30ECF9897049}" srcOrd="4" destOrd="0" presId="urn:microsoft.com/office/officeart/2008/layout/LinedList"/>
    <dgm:cxn modelId="{FD4AA70F-A03D-4F6C-857E-466D2EAD7EF3}" type="presParOf" srcId="{F94FC372-C762-4AAC-9DE6-DDF7083D2F73}" destId="{52C45E1B-6068-4660-8EF1-5992857C4EE9}" srcOrd="5" destOrd="0" presId="urn:microsoft.com/office/officeart/2008/layout/LinedList"/>
    <dgm:cxn modelId="{8E569951-3FDB-4DF0-A8FB-FF5F00BEA4C7}" type="presParOf" srcId="{52C45E1B-6068-4660-8EF1-5992857C4EE9}" destId="{BA9A796C-DD7C-48D7-864D-F4DAB693E602}" srcOrd="0" destOrd="0" presId="urn:microsoft.com/office/officeart/2008/layout/LinedList"/>
    <dgm:cxn modelId="{069C7C07-20D7-42CC-808E-BCC428531DD2}" type="presParOf" srcId="{52C45E1B-6068-4660-8EF1-5992857C4EE9}" destId="{D32CEE88-FD2F-4DB6-AD56-38B61E5E3696}" srcOrd="1" destOrd="0" presId="urn:microsoft.com/office/officeart/2008/layout/LinedList"/>
    <dgm:cxn modelId="{0DE034CB-C965-4485-89F0-C0AB4347F12B}" type="presParOf" srcId="{F94FC372-C762-4AAC-9DE6-DDF7083D2F73}" destId="{EFC606D0-DFA0-4D48-8388-E31DA52091E9}" srcOrd="6" destOrd="0" presId="urn:microsoft.com/office/officeart/2008/layout/LinedList"/>
    <dgm:cxn modelId="{5E4AEAF3-10F9-4F78-847B-AE3BE43DF654}" type="presParOf" srcId="{F94FC372-C762-4AAC-9DE6-DDF7083D2F73}" destId="{73BDBF1F-515E-41FD-86F5-BDBBF426DE20}" srcOrd="7" destOrd="0" presId="urn:microsoft.com/office/officeart/2008/layout/LinedList"/>
    <dgm:cxn modelId="{E6EF1500-319C-41DD-AA35-A982657F44BB}" type="presParOf" srcId="{73BDBF1F-515E-41FD-86F5-BDBBF426DE20}" destId="{CB932A0A-6A7D-4724-AB32-80AF149CA5DF}" srcOrd="0" destOrd="0" presId="urn:microsoft.com/office/officeart/2008/layout/LinedList"/>
    <dgm:cxn modelId="{665EF4FA-3893-40DA-A428-4B6F252CB7D2}" type="presParOf" srcId="{73BDBF1F-515E-41FD-86F5-BDBBF426DE20}" destId="{5DEAC0CC-9B36-4046-9F7D-50564DCCBFCE}" srcOrd="1" destOrd="0" presId="urn:microsoft.com/office/officeart/2008/layout/LinedList"/>
    <dgm:cxn modelId="{8D30ADA9-1D70-4A9E-BA05-A033F45810CF}" type="presParOf" srcId="{F94FC372-C762-4AAC-9DE6-DDF7083D2F73}" destId="{57476985-969B-457F-8966-12CC33E3D4F3}" srcOrd="8" destOrd="0" presId="urn:microsoft.com/office/officeart/2008/layout/LinedList"/>
    <dgm:cxn modelId="{40CCC45E-12D4-4009-9436-FD313DD82A64}" type="presParOf" srcId="{F94FC372-C762-4AAC-9DE6-DDF7083D2F73}" destId="{5B706AB8-A2E7-4F4A-8A00-14C5DB9BDCE8}" srcOrd="9" destOrd="0" presId="urn:microsoft.com/office/officeart/2008/layout/LinedList"/>
    <dgm:cxn modelId="{BC751F6B-B017-47F0-959C-C6F15436E616}" type="presParOf" srcId="{5B706AB8-A2E7-4F4A-8A00-14C5DB9BDCE8}" destId="{4CC16CAE-B3A8-4A4C-8F28-88C63B036632}" srcOrd="0" destOrd="0" presId="urn:microsoft.com/office/officeart/2008/layout/LinedList"/>
    <dgm:cxn modelId="{D59E6C28-DACF-4F89-8870-E890CAB3249F}" type="presParOf" srcId="{5B706AB8-A2E7-4F4A-8A00-14C5DB9BDCE8}" destId="{4CACB110-882A-46BF-A706-3679599ECED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5A059D-36F9-4CE1-9073-5B7B95E408C9}">
      <dsp:nvSpPr>
        <dsp:cNvPr id="0" name=""/>
        <dsp:cNvSpPr/>
      </dsp:nvSpPr>
      <dsp:spPr>
        <a:xfrm>
          <a:off x="0" y="323"/>
          <a:ext cx="409315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B99585-3883-4E1A-8044-C1F0984BFC82}">
      <dsp:nvSpPr>
        <dsp:cNvPr id="0" name=""/>
        <dsp:cNvSpPr/>
      </dsp:nvSpPr>
      <dsp:spPr>
        <a:xfrm>
          <a:off x="0" y="323"/>
          <a:ext cx="4093157" cy="5304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Model                         | Precision | Recall | Accuracy</a:t>
          </a:r>
          <a:br>
            <a:rPr lang="en-US" sz="1400" kern="1200"/>
          </a:br>
          <a:endParaRPr lang="en-US" sz="1400" kern="1200"/>
        </a:p>
      </dsp:txBody>
      <dsp:txXfrm>
        <a:off x="0" y="323"/>
        <a:ext cx="4093157" cy="530498"/>
      </dsp:txXfrm>
    </dsp:sp>
    <dsp:sp modelId="{95A018AF-0625-4500-8342-0DE164C2E89F}">
      <dsp:nvSpPr>
        <dsp:cNvPr id="0" name=""/>
        <dsp:cNvSpPr/>
      </dsp:nvSpPr>
      <dsp:spPr>
        <a:xfrm>
          <a:off x="0" y="530822"/>
          <a:ext cx="409315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D4D696-7303-4513-B0B7-677225735BC0}">
      <dsp:nvSpPr>
        <dsp:cNvPr id="0" name=""/>
        <dsp:cNvSpPr/>
      </dsp:nvSpPr>
      <dsp:spPr>
        <a:xfrm>
          <a:off x="0" y="530822"/>
          <a:ext cx="4093157" cy="5304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Naive Bayes  	       |  ~65%       |  ~55%    |   ~91%</a:t>
          </a:r>
        </a:p>
      </dsp:txBody>
      <dsp:txXfrm>
        <a:off x="0" y="530822"/>
        <a:ext cx="4093157" cy="530498"/>
      </dsp:txXfrm>
    </dsp:sp>
    <dsp:sp modelId="{89581A4F-85D1-43EE-832C-30ECF9897049}">
      <dsp:nvSpPr>
        <dsp:cNvPr id="0" name=""/>
        <dsp:cNvSpPr/>
      </dsp:nvSpPr>
      <dsp:spPr>
        <a:xfrm>
          <a:off x="0" y="1061320"/>
          <a:ext cx="409315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9A796C-DD7C-48D7-864D-F4DAB693E602}">
      <dsp:nvSpPr>
        <dsp:cNvPr id="0" name=""/>
        <dsp:cNvSpPr/>
      </dsp:nvSpPr>
      <dsp:spPr>
        <a:xfrm>
          <a:off x="0" y="1061320"/>
          <a:ext cx="4093157" cy="5304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Logistic Regression |   72%     |  60%          |   93%</a:t>
          </a:r>
        </a:p>
      </dsp:txBody>
      <dsp:txXfrm>
        <a:off x="0" y="1061320"/>
        <a:ext cx="4093157" cy="530498"/>
      </dsp:txXfrm>
    </dsp:sp>
    <dsp:sp modelId="{EFC606D0-DFA0-4D48-8388-E31DA52091E9}">
      <dsp:nvSpPr>
        <dsp:cNvPr id="0" name=""/>
        <dsp:cNvSpPr/>
      </dsp:nvSpPr>
      <dsp:spPr>
        <a:xfrm>
          <a:off x="0" y="1591818"/>
          <a:ext cx="409315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932A0A-6A7D-4724-AB32-80AF149CA5DF}">
      <dsp:nvSpPr>
        <dsp:cNvPr id="0" name=""/>
        <dsp:cNvSpPr/>
      </dsp:nvSpPr>
      <dsp:spPr>
        <a:xfrm>
          <a:off x="0" y="1591818"/>
          <a:ext cx="4093157" cy="5304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SVM (</a:t>
          </a:r>
          <a:r>
            <a:rPr lang="en-US" sz="1400" kern="1200" dirty="0" err="1"/>
            <a:t>LinearSVC</a:t>
          </a:r>
          <a:r>
            <a:rPr lang="en-US" sz="1400" kern="1200" dirty="0"/>
            <a:t>)      |   ~72%   |  ~60%       |   93%</a:t>
          </a:r>
        </a:p>
      </dsp:txBody>
      <dsp:txXfrm>
        <a:off x="0" y="1591818"/>
        <a:ext cx="4093157" cy="530498"/>
      </dsp:txXfrm>
    </dsp:sp>
    <dsp:sp modelId="{57476985-969B-457F-8966-12CC33E3D4F3}">
      <dsp:nvSpPr>
        <dsp:cNvPr id="0" name=""/>
        <dsp:cNvSpPr/>
      </dsp:nvSpPr>
      <dsp:spPr>
        <a:xfrm>
          <a:off x="0" y="2122316"/>
          <a:ext cx="4093157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C16CAE-B3A8-4A4C-8F28-88C63B036632}">
      <dsp:nvSpPr>
        <dsp:cNvPr id="0" name=""/>
        <dsp:cNvSpPr/>
      </dsp:nvSpPr>
      <dsp:spPr>
        <a:xfrm>
          <a:off x="0" y="2122316"/>
          <a:ext cx="4093157" cy="5304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DistilBERT</a:t>
          </a:r>
          <a:r>
            <a:rPr lang="en-US" sz="1400" kern="1200" dirty="0"/>
            <a:t>                   |   79%     |   71%          |   95%</a:t>
          </a:r>
        </a:p>
      </dsp:txBody>
      <dsp:txXfrm>
        <a:off x="0" y="2122316"/>
        <a:ext cx="4093157" cy="5304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FCCCB5E-0578-4089-D22E-D1B8E35896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B715A53A-4663-3772-0D49-2F1ED45557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DFD4114-E250-53F7-96E1-D1436ED73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09B3-DAAE-4950-929E-6620001F7CFA}" type="datetimeFigureOut">
              <a:rPr lang="he-IL" smtClean="0"/>
              <a:t>ח'/סיון/תשפ"ה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E381D1A-F176-411E-CC80-EE228AEBB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C21DC8B7-0BE9-3A61-24CD-409B8C121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51571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E0DF9BE-CEC5-4947-EB77-AE67B745A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E2D27C18-CF28-912F-3DC6-6E67998067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9F18087-DF23-4664-6FDF-743121A29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09B3-DAAE-4950-929E-6620001F7CFA}" type="datetimeFigureOut">
              <a:rPr lang="he-IL" smtClean="0"/>
              <a:t>ח'/סיון/תשפ"ה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038C17D-3C72-7C59-7FF7-65519CB8E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86DD35D-BA29-1D7D-AC4C-D95D58371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25765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E83AD0B1-7425-BA74-6780-1DB58665DD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C981F31D-8803-9647-9700-5675D69A57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6999158-7A92-70C0-E1E7-7FB5EE432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09B3-DAAE-4950-929E-6620001F7CFA}" type="datetimeFigureOut">
              <a:rPr lang="he-IL" smtClean="0"/>
              <a:t>ח'/סיון/תשפ"ה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684E7C5-010D-7B07-6380-0FE3B374D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C8EC4CA0-1B4E-F60F-9C83-CDC1C3B87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87894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924DF39-FF3C-E6E5-FB12-A8FFFF280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8BB5679-E5A0-7B70-156D-039CD12D5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55C18905-4FBA-C5F3-710E-F2E4510DA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09B3-DAAE-4950-929E-6620001F7CFA}" type="datetimeFigureOut">
              <a:rPr lang="he-IL" smtClean="0"/>
              <a:t>ח'/סיון/תשפ"ה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100711F6-1EBD-EC5D-C9E4-601FD1331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23F317E7-8D40-2CA3-D036-5594EBAFD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87602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BA00BD3-8314-269C-D487-815727514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1E91F90C-2CFB-020F-5F44-9C3DFAD9AE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C79EDD06-E1CD-09A6-3664-9F5144F13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09B3-DAAE-4950-929E-6620001F7CFA}" type="datetimeFigureOut">
              <a:rPr lang="he-IL" smtClean="0"/>
              <a:t>ח'/סיון/תשפ"ה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2672EEDA-C520-3B4A-4F5D-BB14B6CD3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7EE6594-043C-21D0-7A32-D5DE0A57F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24417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6064542-A266-373C-EA20-F723509C3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20BE97D-437B-1EC1-FCA4-0AE9147900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77BA1CA9-4238-0A78-6F47-187016C5B6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ED97C9F-AA3B-700D-A744-05EF17C1D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09B3-DAAE-4950-929E-6620001F7CFA}" type="datetimeFigureOut">
              <a:rPr lang="he-IL" smtClean="0"/>
              <a:t>ח'/סיון/תשפ"ה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2059CB0B-29CD-9291-27AA-AF5DDCDC2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B9A4B7FA-CCA3-7691-7434-9A61310B8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57663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FCF0525-2F37-574E-5DC7-EC3CB6561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7D6DFCF8-B07F-AC6C-D027-8A08137B84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520FF98B-AD6C-0F1F-DCB0-89AC5C2A4B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98AFD246-C49D-3BEA-0D6C-F13F115A62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F73F6F60-F2BB-96D4-E9CA-6F536540F5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2988481C-1D8E-A5F8-8D09-559408142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09B3-DAAE-4950-929E-6620001F7CFA}" type="datetimeFigureOut">
              <a:rPr lang="he-IL" smtClean="0"/>
              <a:t>ח'/סיון/תשפ"ה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757A25EC-3721-D463-F5C9-4429A3BA0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90FC7ADB-0050-2AB2-7615-DD25E34B8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89577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6253F57-C8AF-350D-0C2D-3950F0AC2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1A2F17EB-7C3D-B7D0-4E66-957E3A3B6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09B3-DAAE-4950-929E-6620001F7CFA}" type="datetimeFigureOut">
              <a:rPr lang="he-IL" smtClean="0"/>
              <a:t>ח'/סיון/תשפ"ה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AE139955-15C6-D3E4-5F5A-F2E2F0224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3A538E8B-40A4-EC75-A4CB-7C286AC3B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96045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B643584E-C54D-DB74-AF31-B8450B0F6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09B3-DAAE-4950-929E-6620001F7CFA}" type="datetimeFigureOut">
              <a:rPr lang="he-IL" smtClean="0"/>
              <a:t>ח'/סיון/תשפ"ה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F89C4A6B-1BAC-07D8-D5E0-52B74F640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4E584C8-9A70-479B-EF5B-E2B20B94D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83241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61CC017-0852-627C-6CCF-95D80D9BB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0ED19CC-52D7-EF8F-E06B-DE480EE4E3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0B31609B-2381-66F7-0D2E-0310AC9E97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6696F434-7B27-B060-6589-C78DFDDCD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09B3-DAAE-4950-929E-6620001F7CFA}" type="datetimeFigureOut">
              <a:rPr lang="he-IL" smtClean="0"/>
              <a:t>ח'/סיון/תשפ"ה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E7C90172-01E1-38C8-F948-45B0391A6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2549BD6F-A4AB-E96C-4FBF-8E6F44625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81624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B40F36A-198B-E344-11DC-976056B49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46DD85D0-BF85-8DA8-C70A-B61155F85C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E96C4F7B-809F-FC5F-EDA3-563E6E6ED0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5DF2B17-72EE-0106-C6A7-7A76552F2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09B3-DAAE-4950-929E-6620001F7CFA}" type="datetimeFigureOut">
              <a:rPr lang="he-IL" smtClean="0"/>
              <a:t>ח'/סיון/תשפ"ה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F811CCBD-D9DD-592D-307A-B14063AE1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6C1A34B0-91F8-ED91-7680-CE9EEC080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33568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829316D6-2049-8C81-2D67-27E4288D5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E399130B-7568-A720-DB05-EAA652FB41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B772EB7F-6486-594D-8127-BB86A98CE1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F309B3-DAAE-4950-929E-6620001F7CFA}" type="datetimeFigureOut">
              <a:rPr lang="he-IL" smtClean="0"/>
              <a:t>ח'/סיון/תשפ"ה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2B4B4197-467A-07DE-AE79-7CAA883FAD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C975370-5C11-A865-AD55-DF83BA7475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86691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r" defTabSz="685800" rtl="1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r" defTabSz="685800" rtl="1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r" defTabSz="685800" rtl="1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r" defTabSz="685800" rtl="1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BB788076-B88A-B43A-BFFA-2BE36B7E44F0}"/>
              </a:ext>
            </a:extLst>
          </p:cNvPr>
          <p:cNvSpPr/>
          <p:nvPr/>
        </p:nvSpPr>
        <p:spPr>
          <a:xfrm>
            <a:off x="110711" y="2704499"/>
            <a:ext cx="6093656" cy="62324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 defTabSz="685800" rtl="1"/>
            <a:r>
              <a:rPr lang="en-US" sz="3600" dirty="0">
                <a:ln w="0"/>
                <a:solidFill>
                  <a:srgbClr val="0E2841">
                    <a:lumMod val="75000"/>
                    <a:lumOff val="25000"/>
                  </a:srgbClr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Toxic Language Detection</a:t>
            </a:r>
            <a:endParaRPr lang="he-IL" sz="3600" dirty="0">
              <a:ln w="0"/>
              <a:solidFill>
                <a:srgbClr val="0E2841">
                  <a:lumMod val="75000"/>
                  <a:lumOff val="25000"/>
                </a:srgb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Poppins" panose="000005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0564386-5450-CBB4-1D17-D9398DC888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5008" y="995696"/>
            <a:ext cx="3507581" cy="5261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מלבן 4">
            <a:extLst>
              <a:ext uri="{FF2B5EF4-FFF2-40B4-BE49-F238E27FC236}">
                <a16:creationId xmlns:a16="http://schemas.microsoft.com/office/drawing/2014/main" id="{04713074-D6A2-A9BC-0F10-2324C4D25B31}"/>
              </a:ext>
            </a:extLst>
          </p:cNvPr>
          <p:cNvSpPr/>
          <p:nvPr/>
        </p:nvSpPr>
        <p:spPr>
          <a:xfrm>
            <a:off x="230056" y="3466376"/>
            <a:ext cx="3147336" cy="1315745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defTabSz="685800" rtl="1"/>
            <a:r>
              <a:rPr lang="en-US" sz="27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Ron Butbul</a:t>
            </a:r>
          </a:p>
          <a:p>
            <a:pPr defTabSz="685800" rtl="1"/>
            <a:r>
              <a:rPr lang="en-US" sz="27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Rotem </a:t>
            </a:r>
            <a:r>
              <a:rPr lang="en-US" sz="2700" dirty="0" err="1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Mustacchi</a:t>
            </a:r>
            <a:endParaRPr lang="en-US" sz="27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defTabSz="685800" rtl="1"/>
            <a:r>
              <a:rPr lang="en-US" sz="27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Yuval </a:t>
            </a:r>
            <a:r>
              <a:rPr lang="en-US" sz="2700" dirty="0" err="1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Horesh</a:t>
            </a:r>
            <a:endParaRPr lang="he-IL" sz="27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Poppins" panose="000005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095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556300-90CD-E218-2A63-1898560003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5FD36E56-F9F3-8178-C0AE-40DDA080E3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5725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rtl="1"/>
            <a:endParaRPr lang="en-US" sz="135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C934429F-B526-7A85-D7EF-3E35842EAC58}"/>
              </a:ext>
            </a:extLst>
          </p:cNvPr>
          <p:cNvSpPr/>
          <p:nvPr/>
        </p:nvSpPr>
        <p:spPr>
          <a:xfrm>
            <a:off x="-717881" y="652247"/>
            <a:ext cx="5589637" cy="517116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/>
          <a:p>
            <a:pPr algn="r" defTabSz="685800" rtl="1">
              <a:spcAft>
                <a:spcPts val="450"/>
              </a:spcAft>
            </a:pPr>
            <a:r>
              <a:rPr lang="en-US" sz="36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Poppins" panose="00000500000000000000" pitchFamily="2" charset="0"/>
                <a:cs typeface="Arial" panose="020B0604020202020204" pitchFamily="34" charset="0"/>
              </a:rPr>
              <a:t>Model Comparison</a:t>
            </a:r>
            <a:endParaRPr lang="he-IL" sz="36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Poppins" panose="000005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013DED3C-4020-5D26-0105-8686BB7D3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991" y="4063965"/>
            <a:ext cx="4145850" cy="246111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aphicFrame>
        <p:nvGraphicFramePr>
          <p:cNvPr id="2059" name="Content Placeholder 2">
            <a:extLst>
              <a:ext uri="{FF2B5EF4-FFF2-40B4-BE49-F238E27FC236}">
                <a16:creationId xmlns:a16="http://schemas.microsoft.com/office/drawing/2014/main" id="{50F283B6-E067-5C1C-F37D-49BD6D4243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3549525"/>
              </p:ext>
            </p:extLst>
          </p:nvPr>
        </p:nvGraphicFramePr>
        <p:xfrm>
          <a:off x="477699" y="1859867"/>
          <a:ext cx="4093157" cy="26531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011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6C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90320BF-37F4-2159-0290-655D92A55B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12B80238-4D59-5591-6343-F87F2E28DB2A}"/>
              </a:ext>
            </a:extLst>
          </p:cNvPr>
          <p:cNvSpPr/>
          <p:nvPr/>
        </p:nvSpPr>
        <p:spPr>
          <a:xfrm>
            <a:off x="455544" y="1119025"/>
            <a:ext cx="2717731" cy="62324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defTabSz="685800" rtl="1"/>
            <a:r>
              <a:rPr lang="en-US" sz="3600" dirty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oppins" panose="00000500000000000000" pitchFamily="2" charset="0"/>
                <a:cs typeface="Arial" panose="020B0604020202020204" pitchFamily="34" charset="0"/>
              </a:rPr>
              <a:t>Conclusion</a:t>
            </a:r>
            <a:endParaRPr lang="he-IL" sz="36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oppins" panose="00000500000000000000" pitchFamily="2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A3AE5-8F43-7FA7-3C2E-88F75FD89E16}"/>
              </a:ext>
            </a:extLst>
          </p:cNvPr>
          <p:cNvSpPr txBox="1">
            <a:spLocks/>
          </p:cNvSpPr>
          <p:nvPr/>
        </p:nvSpPr>
        <p:spPr>
          <a:xfrm>
            <a:off x="351042" y="2081179"/>
            <a:ext cx="6186146" cy="269564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•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DistilBERT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 leads in accuracy and recall.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• SVM and Logistic Regression are good traditional options.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• Naive Bayes is useful for benchmarking.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• Zero-shot methods allow flexible, real-time inference.</a:t>
            </a:r>
          </a:p>
          <a:p>
            <a:pPr marL="0" indent="0" algn="l" defTabSz="685800" rtl="0">
              <a:spcBef>
                <a:spcPts val="750"/>
              </a:spcBef>
              <a:buNone/>
            </a:pPr>
            <a:endParaRPr lang="en-US" sz="2100" dirty="0">
              <a:solidFill>
                <a:prstClr val="black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3C83750B-4D73-747D-804C-24E985FF22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3205" y="2062594"/>
            <a:ext cx="3080795" cy="4621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3089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8CB446C7-5F32-DDAE-D147-58CB6752BB54}"/>
              </a:ext>
            </a:extLst>
          </p:cNvPr>
          <p:cNvSpPr/>
          <p:nvPr/>
        </p:nvSpPr>
        <p:spPr>
          <a:xfrm>
            <a:off x="124025" y="853982"/>
            <a:ext cx="3908763" cy="55399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 defTabSz="685800" rtl="1"/>
            <a:r>
              <a:rPr lang="en-US" sz="3150" dirty="0">
                <a:ln w="0"/>
                <a:solidFill>
                  <a:srgbClr val="0E2841">
                    <a:lumMod val="75000"/>
                    <a:lumOff val="25000"/>
                  </a:srgbClr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Project Description</a:t>
            </a:r>
            <a:endParaRPr lang="he-IL" sz="3150" dirty="0">
              <a:ln w="0"/>
              <a:solidFill>
                <a:srgbClr val="0E2841">
                  <a:lumMod val="75000"/>
                  <a:lumOff val="25000"/>
                </a:srgb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Poppins" panose="00000500000000000000" pitchFamily="2" charset="0"/>
              <a:cs typeface="Arial" panose="020B0604020202020204" pitchFamily="34" charset="0"/>
            </a:endParaRPr>
          </a:p>
        </p:txBody>
      </p:sp>
      <p:grpSp>
        <p:nvGrpSpPr>
          <p:cNvPr id="29" name="קבוצה 28">
            <a:extLst>
              <a:ext uri="{FF2B5EF4-FFF2-40B4-BE49-F238E27FC236}">
                <a16:creationId xmlns:a16="http://schemas.microsoft.com/office/drawing/2014/main" id="{15677B8E-1800-1088-627B-D27AD5172B9E}"/>
              </a:ext>
            </a:extLst>
          </p:cNvPr>
          <p:cNvGrpSpPr/>
          <p:nvPr/>
        </p:nvGrpSpPr>
        <p:grpSpPr>
          <a:xfrm>
            <a:off x="123426" y="1666327"/>
            <a:ext cx="7092601" cy="623249"/>
            <a:chOff x="164568" y="1078769"/>
            <a:chExt cx="9456801" cy="830998"/>
          </a:xfrm>
        </p:grpSpPr>
        <p:sp>
          <p:nvSpPr>
            <p:cNvPr id="7" name="בועת דיבור: מלבן עם פינות מעוגלות 6">
              <a:extLst>
                <a:ext uri="{FF2B5EF4-FFF2-40B4-BE49-F238E27FC236}">
                  <a16:creationId xmlns:a16="http://schemas.microsoft.com/office/drawing/2014/main" id="{FB764C45-7C32-C928-3A1E-86B229F65048}"/>
                </a:ext>
              </a:extLst>
            </p:cNvPr>
            <p:cNvSpPr/>
            <p:nvPr/>
          </p:nvSpPr>
          <p:spPr>
            <a:xfrm>
              <a:off x="164568" y="1078769"/>
              <a:ext cx="9456801" cy="830998"/>
            </a:xfrm>
            <a:prstGeom prst="wedgeRoundRectCallout">
              <a:avLst>
                <a:gd name="adj1" fmla="val -38237"/>
                <a:gd name="adj2" fmla="val 60854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685800" rtl="1"/>
              <a:endParaRPr lang="he-IL" sz="1350" dirty="0">
                <a:solidFill>
                  <a:prstClr val="white"/>
                </a:solidFill>
                <a:latin typeface="Aptos" panose="02110004020202020204"/>
                <a:cs typeface="Arial" panose="020B0604020202020204" pitchFamily="34" charset="0"/>
              </a:endParaRPr>
            </a:p>
          </p:txBody>
        </p:sp>
        <p:sp>
          <p:nvSpPr>
            <p:cNvPr id="10" name="אליפסה 9">
              <a:extLst>
                <a:ext uri="{FF2B5EF4-FFF2-40B4-BE49-F238E27FC236}">
                  <a16:creationId xmlns:a16="http://schemas.microsoft.com/office/drawing/2014/main" id="{FA373425-9AD3-7BFD-E4AB-C42BDA6570C8}"/>
                </a:ext>
              </a:extLst>
            </p:cNvPr>
            <p:cNvSpPr/>
            <p:nvPr/>
          </p:nvSpPr>
          <p:spPr>
            <a:xfrm>
              <a:off x="329183" y="1283505"/>
              <a:ext cx="530352" cy="512064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685800" rtl="1"/>
              <a:endParaRPr lang="he-IL" sz="1350">
                <a:solidFill>
                  <a:prstClr val="white"/>
                </a:solidFill>
                <a:latin typeface="Aptos" panose="02110004020202020204"/>
                <a:cs typeface="Arial" panose="020B0604020202020204" pitchFamily="34" charset="0"/>
              </a:endParaRPr>
            </a:p>
          </p:txBody>
        </p:sp>
        <p:sp>
          <p:nvSpPr>
            <p:cNvPr id="12" name="תיבת טקסט 11">
              <a:extLst>
                <a:ext uri="{FF2B5EF4-FFF2-40B4-BE49-F238E27FC236}">
                  <a16:creationId xmlns:a16="http://schemas.microsoft.com/office/drawing/2014/main" id="{B33328F1-37A7-ACB9-C5D6-2E004EC9D72C}"/>
                </a:ext>
              </a:extLst>
            </p:cNvPr>
            <p:cNvSpPr txBox="1"/>
            <p:nvPr/>
          </p:nvSpPr>
          <p:spPr>
            <a:xfrm>
              <a:off x="993064" y="1204444"/>
              <a:ext cx="8494776" cy="4001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685800"/>
              <a:r>
                <a:rPr lang="en-US" sz="1350" dirty="0">
                  <a:solidFill>
                    <a:prstClr val="black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Detect toxic comments in online chats using multiple NLP models</a:t>
              </a:r>
            </a:p>
          </p:txBody>
        </p:sp>
      </p:grpSp>
      <p:grpSp>
        <p:nvGrpSpPr>
          <p:cNvPr id="30" name="קבוצה 29">
            <a:extLst>
              <a:ext uri="{FF2B5EF4-FFF2-40B4-BE49-F238E27FC236}">
                <a16:creationId xmlns:a16="http://schemas.microsoft.com/office/drawing/2014/main" id="{8C64DB62-4260-A80A-DE5D-323E281C2352}"/>
              </a:ext>
            </a:extLst>
          </p:cNvPr>
          <p:cNvGrpSpPr/>
          <p:nvPr/>
        </p:nvGrpSpPr>
        <p:grpSpPr>
          <a:xfrm>
            <a:off x="123424" y="2570267"/>
            <a:ext cx="7092601" cy="623249"/>
            <a:chOff x="164565" y="2284023"/>
            <a:chExt cx="9456801" cy="830998"/>
          </a:xfrm>
        </p:grpSpPr>
        <p:sp>
          <p:nvSpPr>
            <p:cNvPr id="13" name="בועת דיבור: מלבן עם פינות מעוגלות 12">
              <a:extLst>
                <a:ext uri="{FF2B5EF4-FFF2-40B4-BE49-F238E27FC236}">
                  <a16:creationId xmlns:a16="http://schemas.microsoft.com/office/drawing/2014/main" id="{C3C8C2CD-9BC0-CE37-8A8E-D7AA06AEC5C5}"/>
                </a:ext>
              </a:extLst>
            </p:cNvPr>
            <p:cNvSpPr/>
            <p:nvPr/>
          </p:nvSpPr>
          <p:spPr>
            <a:xfrm>
              <a:off x="164565" y="2284023"/>
              <a:ext cx="9456801" cy="830998"/>
            </a:xfrm>
            <a:prstGeom prst="wedgeRoundRectCallout">
              <a:avLst>
                <a:gd name="adj1" fmla="val -38237"/>
                <a:gd name="adj2" fmla="val 60854"/>
                <a:gd name="adj3" fmla="val 16667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685800" rtl="1"/>
              <a:endParaRPr lang="he-IL" sz="1350" dirty="0">
                <a:solidFill>
                  <a:prstClr val="white"/>
                </a:solidFill>
                <a:latin typeface="Aptos" panose="02110004020202020204"/>
                <a:cs typeface="Arial" panose="020B0604020202020204" pitchFamily="34" charset="0"/>
              </a:endParaRPr>
            </a:p>
          </p:txBody>
        </p:sp>
        <p:sp>
          <p:nvSpPr>
            <p:cNvPr id="14" name="אליפסה 13">
              <a:extLst>
                <a:ext uri="{FF2B5EF4-FFF2-40B4-BE49-F238E27FC236}">
                  <a16:creationId xmlns:a16="http://schemas.microsoft.com/office/drawing/2014/main" id="{87DC508B-CE14-A0EF-B93E-D5CFAA2E3DF9}"/>
                </a:ext>
              </a:extLst>
            </p:cNvPr>
            <p:cNvSpPr/>
            <p:nvPr/>
          </p:nvSpPr>
          <p:spPr>
            <a:xfrm>
              <a:off x="329180" y="2443490"/>
              <a:ext cx="530352" cy="512064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685800" rtl="1"/>
              <a:endParaRPr lang="he-IL" sz="1350">
                <a:solidFill>
                  <a:prstClr val="white"/>
                </a:solidFill>
                <a:latin typeface="Aptos" panose="02110004020202020204"/>
                <a:cs typeface="Arial" panose="020B0604020202020204" pitchFamily="34" charset="0"/>
              </a:endParaRPr>
            </a:p>
          </p:txBody>
        </p:sp>
        <p:sp>
          <p:nvSpPr>
            <p:cNvPr id="20" name="תיבת טקסט 19">
              <a:extLst>
                <a:ext uri="{FF2B5EF4-FFF2-40B4-BE49-F238E27FC236}">
                  <a16:creationId xmlns:a16="http://schemas.microsoft.com/office/drawing/2014/main" id="{8D44DD5D-9556-9DFB-2B9D-98B73B933204}"/>
                </a:ext>
              </a:extLst>
            </p:cNvPr>
            <p:cNvSpPr txBox="1"/>
            <p:nvPr/>
          </p:nvSpPr>
          <p:spPr>
            <a:xfrm>
              <a:off x="993064" y="2531645"/>
              <a:ext cx="8321016" cy="4001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685800"/>
              <a:r>
                <a:rPr lang="en-US" sz="1350" dirty="0">
                  <a:solidFill>
                    <a:prstClr val="black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Dataset: Jigsaw Toxic Comment Classification (Kaggle)..</a:t>
              </a:r>
            </a:p>
          </p:txBody>
        </p:sp>
      </p:grpSp>
      <p:grpSp>
        <p:nvGrpSpPr>
          <p:cNvPr id="31" name="קבוצה 30">
            <a:extLst>
              <a:ext uri="{FF2B5EF4-FFF2-40B4-BE49-F238E27FC236}">
                <a16:creationId xmlns:a16="http://schemas.microsoft.com/office/drawing/2014/main" id="{356353BC-590D-787D-6C08-BC6172A4328C}"/>
              </a:ext>
            </a:extLst>
          </p:cNvPr>
          <p:cNvGrpSpPr/>
          <p:nvPr/>
        </p:nvGrpSpPr>
        <p:grpSpPr>
          <a:xfrm>
            <a:off x="123424" y="3478191"/>
            <a:ext cx="7191338" cy="680955"/>
            <a:chOff x="164566" y="3494589"/>
            <a:chExt cx="9588450" cy="907940"/>
          </a:xfrm>
        </p:grpSpPr>
        <p:sp>
          <p:nvSpPr>
            <p:cNvPr id="15" name="בועת דיבור: מלבן עם פינות מעוגלות 14">
              <a:extLst>
                <a:ext uri="{FF2B5EF4-FFF2-40B4-BE49-F238E27FC236}">
                  <a16:creationId xmlns:a16="http://schemas.microsoft.com/office/drawing/2014/main" id="{190FE35B-7949-1383-4A40-6F32EC50E9DF}"/>
                </a:ext>
              </a:extLst>
            </p:cNvPr>
            <p:cNvSpPr/>
            <p:nvPr/>
          </p:nvSpPr>
          <p:spPr>
            <a:xfrm>
              <a:off x="164566" y="3494589"/>
              <a:ext cx="9456801" cy="830997"/>
            </a:xfrm>
            <a:prstGeom prst="wedgeRoundRectCallout">
              <a:avLst>
                <a:gd name="adj1" fmla="val -38237"/>
                <a:gd name="adj2" fmla="val 60854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685800" rtl="1"/>
              <a:endParaRPr lang="he-IL" sz="1350" dirty="0">
                <a:solidFill>
                  <a:prstClr val="white"/>
                </a:solidFill>
                <a:latin typeface="Aptos" panose="02110004020202020204"/>
                <a:cs typeface="Arial" panose="020B0604020202020204" pitchFamily="34" charset="0"/>
              </a:endParaRPr>
            </a:p>
          </p:txBody>
        </p:sp>
        <p:sp>
          <p:nvSpPr>
            <p:cNvPr id="16" name="אליפסה 15">
              <a:extLst>
                <a:ext uri="{FF2B5EF4-FFF2-40B4-BE49-F238E27FC236}">
                  <a16:creationId xmlns:a16="http://schemas.microsoft.com/office/drawing/2014/main" id="{CFE86F7D-6E6C-D3F0-A917-CC83C6DE61C7}"/>
                </a:ext>
              </a:extLst>
            </p:cNvPr>
            <p:cNvSpPr/>
            <p:nvPr/>
          </p:nvSpPr>
          <p:spPr>
            <a:xfrm>
              <a:off x="329182" y="3672330"/>
              <a:ext cx="530352" cy="512064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685800" rtl="1"/>
              <a:endParaRPr lang="he-IL" sz="1350">
                <a:solidFill>
                  <a:prstClr val="white"/>
                </a:solidFill>
                <a:latin typeface="Aptos" panose="02110004020202020204"/>
                <a:cs typeface="Arial" panose="020B0604020202020204" pitchFamily="34" charset="0"/>
              </a:endParaRPr>
            </a:p>
          </p:txBody>
        </p:sp>
        <p:sp>
          <p:nvSpPr>
            <p:cNvPr id="24" name="תיבת טקסט 23">
              <a:extLst>
                <a:ext uri="{FF2B5EF4-FFF2-40B4-BE49-F238E27FC236}">
                  <a16:creationId xmlns:a16="http://schemas.microsoft.com/office/drawing/2014/main" id="{8667B2D4-768D-7C16-D8A0-6B92DA332D5C}"/>
                </a:ext>
              </a:extLst>
            </p:cNvPr>
            <p:cNvSpPr txBox="1"/>
            <p:nvPr/>
          </p:nvSpPr>
          <p:spPr>
            <a:xfrm>
              <a:off x="993065" y="3725421"/>
              <a:ext cx="8759951" cy="6771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685800"/>
              <a:r>
                <a:rPr lang="en-US" sz="1350" dirty="0">
                  <a:solidFill>
                    <a:prstClr val="black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• Goal: Evaluate models and enhance digital safety via automation.</a:t>
              </a:r>
            </a:p>
            <a:p>
              <a:pPr defTabSz="685800"/>
              <a:endParaRPr lang="en-US" sz="1350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endParaRPr>
            </a:p>
          </p:txBody>
        </p:sp>
      </p:grpSp>
      <p:grpSp>
        <p:nvGrpSpPr>
          <p:cNvPr id="32" name="קבוצה 31">
            <a:extLst>
              <a:ext uri="{FF2B5EF4-FFF2-40B4-BE49-F238E27FC236}">
                <a16:creationId xmlns:a16="http://schemas.microsoft.com/office/drawing/2014/main" id="{9BC15F3C-EB88-5C06-CADF-9856CB084A32}"/>
              </a:ext>
            </a:extLst>
          </p:cNvPr>
          <p:cNvGrpSpPr/>
          <p:nvPr/>
        </p:nvGrpSpPr>
        <p:grpSpPr>
          <a:xfrm>
            <a:off x="123425" y="4359786"/>
            <a:ext cx="7092601" cy="675908"/>
            <a:chOff x="164566" y="4670047"/>
            <a:chExt cx="9456801" cy="901211"/>
          </a:xfrm>
        </p:grpSpPr>
        <p:sp>
          <p:nvSpPr>
            <p:cNvPr id="17" name="בועת דיבור: מלבן עם פינות מעוגלות 16">
              <a:extLst>
                <a:ext uri="{FF2B5EF4-FFF2-40B4-BE49-F238E27FC236}">
                  <a16:creationId xmlns:a16="http://schemas.microsoft.com/office/drawing/2014/main" id="{5577BAF4-9DCF-0114-CE1C-436AD695D119}"/>
                </a:ext>
              </a:extLst>
            </p:cNvPr>
            <p:cNvSpPr/>
            <p:nvPr/>
          </p:nvSpPr>
          <p:spPr>
            <a:xfrm>
              <a:off x="164566" y="4670047"/>
              <a:ext cx="9456801" cy="901211"/>
            </a:xfrm>
            <a:prstGeom prst="wedgeRoundRectCallout">
              <a:avLst>
                <a:gd name="adj1" fmla="val -38237"/>
                <a:gd name="adj2" fmla="val 60854"/>
                <a:gd name="adj3" fmla="val 16667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685800" rtl="1"/>
              <a:endParaRPr lang="he-IL" sz="1350" dirty="0">
                <a:solidFill>
                  <a:prstClr val="white"/>
                </a:solidFill>
                <a:latin typeface="Aptos" panose="02110004020202020204"/>
                <a:cs typeface="Arial" panose="020B0604020202020204" pitchFamily="34" charset="0"/>
              </a:endParaRPr>
            </a:p>
          </p:txBody>
        </p:sp>
        <p:sp>
          <p:nvSpPr>
            <p:cNvPr id="18" name="אליפסה 17">
              <a:extLst>
                <a:ext uri="{FF2B5EF4-FFF2-40B4-BE49-F238E27FC236}">
                  <a16:creationId xmlns:a16="http://schemas.microsoft.com/office/drawing/2014/main" id="{23116954-80AB-F5F6-9192-5C99FD2D53E1}"/>
                </a:ext>
              </a:extLst>
            </p:cNvPr>
            <p:cNvSpPr/>
            <p:nvPr/>
          </p:nvSpPr>
          <p:spPr>
            <a:xfrm>
              <a:off x="329180" y="4877226"/>
              <a:ext cx="530352" cy="512064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 defTabSz="685800" rtl="1"/>
              <a:endParaRPr lang="he-IL" sz="1350">
                <a:solidFill>
                  <a:prstClr val="white"/>
                </a:solidFill>
                <a:latin typeface="Aptos" panose="02110004020202020204"/>
                <a:cs typeface="Arial" panose="020B0604020202020204" pitchFamily="34" charset="0"/>
              </a:endParaRPr>
            </a:p>
          </p:txBody>
        </p:sp>
        <p:sp>
          <p:nvSpPr>
            <p:cNvPr id="26" name="תיבת טקסט 25">
              <a:extLst>
                <a:ext uri="{FF2B5EF4-FFF2-40B4-BE49-F238E27FC236}">
                  <a16:creationId xmlns:a16="http://schemas.microsoft.com/office/drawing/2014/main" id="{F3777315-1E5D-C026-B224-8331EE6FF5A7}"/>
                </a:ext>
              </a:extLst>
            </p:cNvPr>
            <p:cNvSpPr txBox="1"/>
            <p:nvPr/>
          </p:nvSpPr>
          <p:spPr>
            <a:xfrm>
              <a:off x="993065" y="4846663"/>
              <a:ext cx="7964424" cy="6771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685800"/>
              <a:r>
                <a:rPr lang="en-US" sz="1350" dirty="0">
                  <a:solidFill>
                    <a:prstClr val="black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Data: Jigsaw Toxic Comment Classification dataset (Kaggle), over 150,000 labeled comments.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55563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6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CC448CCE-58A5-A97B-C94E-668DE04BE403}"/>
              </a:ext>
            </a:extLst>
          </p:cNvPr>
          <p:cNvSpPr/>
          <p:nvPr/>
        </p:nvSpPr>
        <p:spPr>
          <a:xfrm>
            <a:off x="305321" y="998580"/>
            <a:ext cx="3996928" cy="561692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defTabSz="685800" rtl="1"/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j-ea"/>
                <a:cs typeface="Poppins" panose="00000500000000000000" pitchFamily="2" charset="0"/>
              </a:rPr>
              <a:t>Technologies Used</a:t>
            </a:r>
            <a:endParaRPr lang="he-IL" sz="3200" dirty="0">
              <a:ln w="0"/>
              <a:solidFill>
                <a:srgbClr val="0E2841">
                  <a:lumMod val="75000"/>
                  <a:lumOff val="25000"/>
                </a:srgb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Poppins" panose="00000500000000000000" pitchFamily="2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E1BB1-B3DF-6DFF-1DE3-D42B29131A36}"/>
              </a:ext>
            </a:extLst>
          </p:cNvPr>
          <p:cNvSpPr txBox="1">
            <a:spLocks/>
          </p:cNvSpPr>
          <p:nvPr/>
        </p:nvSpPr>
        <p:spPr>
          <a:xfrm>
            <a:off x="305321" y="1858725"/>
            <a:ext cx="6894870" cy="31405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/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Libraries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: pandas, scikit-learn, transformers, torch</a:t>
            </a:r>
          </a:p>
          <a:p>
            <a:pPr algn="l" rtl="0"/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Models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:</a:t>
            </a:r>
          </a:p>
          <a:p>
            <a:pPr marL="742950" lvl="1" algn="l" rtl="0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Naive Bayes</a:t>
            </a:r>
          </a:p>
          <a:p>
            <a:pPr marL="742950" lvl="1" algn="l" rtl="0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Logistic Regression</a:t>
            </a:r>
          </a:p>
          <a:p>
            <a:pPr marL="742950" lvl="1" algn="l" rtl="0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Support Vector Machine (SVM)</a:t>
            </a:r>
          </a:p>
          <a:p>
            <a:pPr marL="742950" lvl="1" algn="l" rtl="0"/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DistilBERT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 (Transformer)</a:t>
            </a:r>
          </a:p>
          <a:p>
            <a:pPr marL="742950" lvl="1" algn="l" rtl="0"/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Zero-Shot (BART-large-</a:t>
            </a:r>
            <a:r>
              <a:rPr lang="en-US" sz="2000" dirty="0" err="1">
                <a:latin typeface="Poppins" panose="00000500000000000000" pitchFamily="2" charset="0"/>
                <a:cs typeface="Poppins" panose="00000500000000000000" pitchFamily="2" charset="0"/>
              </a:rPr>
              <a:t>mnli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)</a:t>
            </a:r>
          </a:p>
          <a:p>
            <a:pPr algn="l" rtl="0"/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Execution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: CPU &amp; GPU (Hugging Face pipeline)</a:t>
            </a:r>
          </a:p>
          <a:p>
            <a:pPr marL="0" algn="l" rtl="0">
              <a:spcBef>
                <a:spcPts val="750"/>
              </a:spcBef>
            </a:pPr>
            <a:endParaRPr lang="en-US" dirty="0"/>
          </a:p>
          <a:p>
            <a:pPr marL="0" indent="0" algn="l" defTabSz="685800" rtl="0">
              <a:spcBef>
                <a:spcPts val="750"/>
              </a:spcBef>
              <a:buNone/>
            </a:pPr>
            <a:endParaRPr lang="en-US" sz="2100" dirty="0">
              <a:solidFill>
                <a:prstClr val="black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9F1C3A36-B5C3-87C1-AAB4-A062A45A2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7533" y="3517514"/>
            <a:ext cx="7449152" cy="4966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7558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5725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rtl="1"/>
            <a:endParaRPr lang="en-US" sz="135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B172DF8B-08BA-3D8D-F70F-10379D317E7C}"/>
              </a:ext>
            </a:extLst>
          </p:cNvPr>
          <p:cNvSpPr/>
          <p:nvPr/>
        </p:nvSpPr>
        <p:spPr>
          <a:xfrm>
            <a:off x="450528" y="1316600"/>
            <a:ext cx="4501583" cy="1121569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/>
          <a:p>
            <a:pPr algn="r" defTabSz="685800" rtl="1">
              <a:spcAft>
                <a:spcPts val="450"/>
              </a:spcAft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j-ea"/>
                <a:cs typeface="Poppins" panose="00000500000000000000" pitchFamily="2" charset="0"/>
              </a:rPr>
              <a:t>Data Preparation</a:t>
            </a:r>
            <a:endParaRPr lang="he-IL" sz="36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Poppins" panose="00000500000000000000" pitchFamily="2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D5360-8C5D-CDDE-6049-D43B24BC8F04}"/>
              </a:ext>
            </a:extLst>
          </p:cNvPr>
          <p:cNvSpPr txBox="1">
            <a:spLocks/>
          </p:cNvSpPr>
          <p:nvPr/>
        </p:nvSpPr>
        <p:spPr>
          <a:xfrm>
            <a:off x="875071" y="2521742"/>
            <a:ext cx="4930877" cy="297940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685800" rtl="0">
              <a:spcBef>
                <a:spcPts val="750"/>
              </a:spcBef>
              <a:buNone/>
            </a:pPr>
            <a:r>
              <a:rPr lang="en-US" sz="2000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• Extracted '</a:t>
            </a:r>
            <a:r>
              <a:rPr lang="en-US" sz="2000" dirty="0" err="1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comment_text</a:t>
            </a:r>
            <a:r>
              <a:rPr lang="en-US" sz="2000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' and 'toxic' columns.</a:t>
            </a:r>
          </a:p>
          <a:p>
            <a:pPr marL="0" indent="0" algn="l" defTabSz="685800" rtl="0">
              <a:spcBef>
                <a:spcPts val="750"/>
              </a:spcBef>
              <a:buNone/>
            </a:pPr>
            <a:r>
              <a:rPr lang="en-US" sz="2000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• Converted labels to binary format.</a:t>
            </a:r>
          </a:p>
          <a:p>
            <a:pPr marL="0" indent="0" algn="l" defTabSz="685800" rtl="0">
              <a:spcBef>
                <a:spcPts val="750"/>
              </a:spcBef>
              <a:buNone/>
            </a:pPr>
            <a:r>
              <a:rPr lang="en-US" sz="2000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• Train-test split: 80/20.</a:t>
            </a:r>
          </a:p>
          <a:p>
            <a:pPr marL="0" indent="0" algn="l" defTabSz="685800" rtl="0">
              <a:spcBef>
                <a:spcPts val="750"/>
              </a:spcBef>
              <a:buNone/>
            </a:pPr>
            <a:r>
              <a:rPr lang="en-US" sz="2000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• Preprocessing: TF-IDF for ML models, tokenizer for </a:t>
            </a:r>
            <a:r>
              <a:rPr lang="en-US" sz="2000" dirty="0" err="1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DistilBERT</a:t>
            </a:r>
            <a:r>
              <a:rPr lang="en-US" sz="2000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pic>
        <p:nvPicPr>
          <p:cNvPr id="2052" name="Picture 4" descr="תמונה שמכילה עיגול, צילום מסך, גרפיקה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16449699-13B9-76C6-8F69-3258C22058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09" r="1" b="1"/>
          <a:stretch/>
        </p:blipFill>
        <p:spPr bwMode="auto">
          <a:xfrm>
            <a:off x="5326101" y="1439697"/>
            <a:ext cx="3744420" cy="5143493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8351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6C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F8562A-7950-C324-D6A3-A256300FED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01EFA7C2-35E3-3E42-EF4C-5B520ACC2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7134" y="870447"/>
            <a:ext cx="2544882" cy="24403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מלבן 1">
            <a:extLst>
              <a:ext uri="{FF2B5EF4-FFF2-40B4-BE49-F238E27FC236}">
                <a16:creationId xmlns:a16="http://schemas.microsoft.com/office/drawing/2014/main" id="{60D8F36A-1B00-D7B2-A5B5-5137E7A1C27A}"/>
              </a:ext>
            </a:extLst>
          </p:cNvPr>
          <p:cNvSpPr/>
          <p:nvPr/>
        </p:nvSpPr>
        <p:spPr>
          <a:xfrm>
            <a:off x="305321" y="1056822"/>
            <a:ext cx="2877646" cy="74635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defTabSz="685800" rtl="1"/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Naive Bayes</a:t>
            </a:r>
            <a:endParaRPr lang="he-IL" sz="3200" dirty="0">
              <a:ln w="0"/>
              <a:solidFill>
                <a:srgbClr val="0E2841">
                  <a:lumMod val="75000"/>
                  <a:lumOff val="25000"/>
                </a:srgb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Poppins" panose="00000500000000000000" pitchFamily="2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03937-21A5-9CEB-7998-C86EBBE251FA}"/>
              </a:ext>
            </a:extLst>
          </p:cNvPr>
          <p:cNvSpPr txBox="1">
            <a:spLocks/>
          </p:cNvSpPr>
          <p:nvPr/>
        </p:nvSpPr>
        <p:spPr>
          <a:xfrm>
            <a:off x="294183" y="2353781"/>
            <a:ext cx="7615597" cy="292712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685800" rtl="0">
              <a:spcBef>
                <a:spcPts val="750"/>
              </a:spcBef>
              <a:buNone/>
            </a:pPr>
            <a:r>
              <a:rPr lang="en-US" sz="2100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• Simple probabilistic model based on Bayes’   	Theorem</a:t>
            </a:r>
          </a:p>
          <a:p>
            <a:pPr algn="l" defTabSz="685800" rtl="0">
              <a:spcBef>
                <a:spcPts val="750"/>
              </a:spcBef>
            </a:pPr>
            <a:r>
              <a:rPr lang="en-US" sz="2100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Vectorized comments using TF-IDF.</a:t>
            </a:r>
          </a:p>
          <a:p>
            <a:pPr marL="0" indent="0" algn="l" defTabSz="685800" rtl="0">
              <a:spcBef>
                <a:spcPts val="750"/>
              </a:spcBef>
              <a:buNone/>
            </a:pPr>
            <a:r>
              <a:rPr lang="en-US" sz="2100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• Model: Multinomial Naive Bayes.</a:t>
            </a:r>
          </a:p>
          <a:p>
            <a:pPr marL="0" indent="0" algn="l" defTabSz="685800" rtl="0">
              <a:spcBef>
                <a:spcPts val="750"/>
              </a:spcBef>
              <a:buNone/>
            </a:pPr>
            <a:endParaRPr lang="en-US" sz="2100" dirty="0">
              <a:solidFill>
                <a:prstClr val="black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indent="0" algn="l" defTabSz="685800" rtl="0">
              <a:spcBef>
                <a:spcPts val="750"/>
              </a:spcBef>
              <a:buNone/>
            </a:pPr>
            <a:r>
              <a:rPr lang="en-US" sz="2100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•</a:t>
            </a:r>
            <a:r>
              <a:rPr lang="en-US" sz="2100" b="1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High accuracy (~91%)</a:t>
            </a:r>
          </a:p>
          <a:p>
            <a:pPr algn="l" defTabSz="685800" rtl="0">
              <a:spcBef>
                <a:spcPts val="750"/>
              </a:spcBef>
            </a:pPr>
            <a:r>
              <a:rPr lang="en-US" sz="2100" b="1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Poor recall (: ~55%) for toxic class (baseline).</a:t>
            </a:r>
          </a:p>
          <a:p>
            <a:pPr marL="0" indent="0" algn="l" defTabSz="685800" rtl="0">
              <a:spcBef>
                <a:spcPts val="750"/>
              </a:spcBef>
              <a:buNone/>
            </a:pPr>
            <a:endParaRPr lang="en-US" sz="2100" dirty="0">
              <a:solidFill>
                <a:prstClr val="black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6758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CC53F9-2CB7-083C-EC6B-EE7361468C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0C0EAC60-9155-08B5-61A2-94A746A17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5725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rtl="1"/>
            <a:endParaRPr lang="en-US" sz="135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0D9E7A86-5C13-E876-EA4B-6A28E7481A56}"/>
              </a:ext>
            </a:extLst>
          </p:cNvPr>
          <p:cNvSpPr/>
          <p:nvPr/>
        </p:nvSpPr>
        <p:spPr>
          <a:xfrm>
            <a:off x="575393" y="954518"/>
            <a:ext cx="4501583" cy="1121569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/>
          <a:p>
            <a:pPr algn="r" defTabSz="685800" rtl="1">
              <a:spcAft>
                <a:spcPts val="450"/>
              </a:spcAft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ea typeface="+mj-ea"/>
                <a:cs typeface="Poppins" panose="00000500000000000000" pitchFamily="2" charset="0"/>
              </a:rPr>
              <a:t>Logistic Regression</a:t>
            </a:r>
            <a:endParaRPr lang="he-IL" sz="36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Poppins" panose="00000500000000000000" pitchFamily="2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4E015-982B-FE9B-1011-7138D8B5E4DC}"/>
              </a:ext>
            </a:extLst>
          </p:cNvPr>
          <p:cNvSpPr txBox="1">
            <a:spLocks/>
          </p:cNvSpPr>
          <p:nvPr/>
        </p:nvSpPr>
        <p:spPr>
          <a:xfrm>
            <a:off x="400667" y="1548872"/>
            <a:ext cx="6512663" cy="317862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685800" rtl="0">
              <a:spcBef>
                <a:spcPts val="750"/>
              </a:spcBef>
              <a:buNone/>
            </a:pPr>
            <a:endParaRPr lang="en-US" sz="2000" dirty="0">
              <a:solidFill>
                <a:prstClr val="black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 defTabSz="685800" rtl="0">
              <a:spcBef>
                <a:spcPts val="750"/>
              </a:spcBef>
            </a:pPr>
            <a:r>
              <a:rPr lang="en-US" sz="2000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Linear model for binary classification</a:t>
            </a:r>
          </a:p>
          <a:p>
            <a:pPr algn="l" defTabSz="685800" rtl="0">
              <a:spcBef>
                <a:spcPts val="750"/>
              </a:spcBef>
            </a:pPr>
            <a:r>
              <a:rPr lang="en-US" sz="2000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Same TF-IDF input as NB</a:t>
            </a:r>
          </a:p>
          <a:p>
            <a:pPr algn="l" defTabSz="685800" rtl="0">
              <a:spcBef>
                <a:spcPts val="750"/>
              </a:spcBef>
            </a:pPr>
            <a:r>
              <a:rPr lang="en-US" sz="2000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Calculates probability using sigmoid function</a:t>
            </a:r>
          </a:p>
          <a:p>
            <a:pPr marL="0" indent="0" algn="l" defTabSz="685800" rtl="0">
              <a:spcBef>
                <a:spcPts val="750"/>
              </a:spcBef>
              <a:buNone/>
            </a:pPr>
            <a:r>
              <a:rPr lang="en-US" sz="2000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• </a:t>
            </a:r>
            <a:r>
              <a:rPr lang="en-US" sz="2000" b="1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accuracy ~93% </a:t>
            </a:r>
          </a:p>
          <a:p>
            <a:pPr marL="0" indent="0" algn="l" defTabSz="685800" rtl="0">
              <a:spcBef>
                <a:spcPts val="750"/>
              </a:spcBef>
              <a:buNone/>
            </a:pPr>
            <a:r>
              <a:rPr lang="en-US" sz="2000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•</a:t>
            </a:r>
            <a:r>
              <a:rPr lang="en-US" sz="2000" b="1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Precision (Toxic): 72%</a:t>
            </a:r>
          </a:p>
          <a:p>
            <a:pPr algn="l" defTabSz="685800" rtl="0">
              <a:spcBef>
                <a:spcPts val="750"/>
              </a:spcBef>
            </a:pPr>
            <a:r>
              <a:rPr lang="en-US" sz="2000" b="1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Recall: 60%.</a:t>
            </a:r>
          </a:p>
          <a:p>
            <a:pPr marL="0" indent="0" algn="l" defTabSz="685800" rtl="0">
              <a:spcBef>
                <a:spcPts val="750"/>
              </a:spcBef>
              <a:buNone/>
            </a:pPr>
            <a:r>
              <a:rPr lang="en-US" sz="2000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• Stronger than baseline.</a:t>
            </a: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DEF6CC20-9836-3FC4-E120-9F953D82B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013" y="4628485"/>
            <a:ext cx="6096045" cy="212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32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6C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37CEF02-596F-11D3-E026-F3029186B5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85C8C550-B856-7568-0C7D-A7AFF127EFC7}"/>
              </a:ext>
            </a:extLst>
          </p:cNvPr>
          <p:cNvSpPr/>
          <p:nvPr/>
        </p:nvSpPr>
        <p:spPr>
          <a:xfrm>
            <a:off x="389739" y="776950"/>
            <a:ext cx="7231788" cy="62324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defTabSz="685800" rtl="1"/>
            <a:r>
              <a:rPr lang="en-US" sz="3600" dirty="0">
                <a:latin typeface="Poppins" panose="00000500000000000000" pitchFamily="2" charset="0"/>
                <a:cs typeface="Poppins" panose="00000500000000000000" pitchFamily="2" charset="0"/>
              </a:rPr>
              <a:t>Support Vector Machine (SVM)</a:t>
            </a:r>
            <a:endParaRPr lang="he-IL" sz="3600" dirty="0">
              <a:ln w="0"/>
              <a:solidFill>
                <a:srgbClr val="0E2841">
                  <a:lumMod val="75000"/>
                  <a:lumOff val="25000"/>
                </a:srgb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Poppins" panose="00000500000000000000" pitchFamily="2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FDB37-DC9D-0FD8-6F4E-5B1B7080AE96}"/>
              </a:ext>
            </a:extLst>
          </p:cNvPr>
          <p:cNvSpPr txBox="1">
            <a:spLocks/>
          </p:cNvSpPr>
          <p:nvPr/>
        </p:nvSpPr>
        <p:spPr>
          <a:xfrm>
            <a:off x="348064" y="1814029"/>
            <a:ext cx="7966255" cy="300757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•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LinearSVC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 with TF-IDF vectors.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• Finds optimal decision boundary using support vectors</a:t>
            </a:r>
            <a:b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• Accurate with clean decision boundaries.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• Accuracy: ~93%</a:t>
            </a:r>
          </a:p>
          <a:p>
            <a:pPr algn="l" defTabSz="457200" rtl="0">
              <a:lnSpc>
                <a:spcPct val="100000"/>
              </a:lnSpc>
              <a:spcBef>
                <a:spcPct val="20000"/>
              </a:spcBef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Precision: ~87%</a:t>
            </a:r>
          </a:p>
          <a:p>
            <a:pPr algn="l" defTabSz="457200" rtl="0">
              <a:lnSpc>
                <a:spcPct val="100000"/>
              </a:lnSpc>
              <a:spcBef>
                <a:spcPct val="20000"/>
              </a:spcBef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Recall: ~67%</a:t>
            </a:r>
            <a:endParaRPr lang="en-US" sz="2100" b="1" dirty="0">
              <a:solidFill>
                <a:prstClr val="black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78198974-9057-E331-837B-AC6D8A24B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052" y="3775016"/>
            <a:ext cx="3465884" cy="268142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656B8CB1-86CB-50C6-3C41-7760AE5DFB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E89510E5-E829-5F05-76CE-EB39B042FB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8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58DEAA7C-1806-4C6F-CC25-817F50ED6B2B}"/>
              </a:ext>
            </a:extLst>
          </p:cNvPr>
          <p:cNvSpPr txBox="1"/>
          <p:nvPr/>
        </p:nvSpPr>
        <p:spPr>
          <a:xfrm>
            <a:off x="447981" y="4603722"/>
            <a:ext cx="457782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Poppins" panose="00000500000000000000" pitchFamily="2" charset="0"/>
                <a:cs typeface="Poppins" panose="00000500000000000000" pitchFamily="2" charset="0"/>
              </a:rPr>
              <a:t>Confusion matrix shows that SVM achieved </a:t>
            </a:r>
            <a:r>
              <a:rPr lang="en-US" sz="1600" u="sng" dirty="0">
                <a:latin typeface="Poppins" panose="00000500000000000000" pitchFamily="2" charset="0"/>
                <a:cs typeface="Poppins" panose="00000500000000000000" pitchFamily="2" charset="0"/>
              </a:rPr>
              <a:t>very high precision </a:t>
            </a:r>
            <a:r>
              <a:rPr lang="en-US" sz="1600" dirty="0">
                <a:latin typeface="Poppins" panose="00000500000000000000" pitchFamily="2" charset="0"/>
                <a:cs typeface="Poppins" panose="00000500000000000000" pitchFamily="2" charset="0"/>
              </a:rPr>
              <a:t>with minimal false positives.</a:t>
            </a:r>
            <a:br>
              <a:rPr lang="en-US" sz="1600" dirty="0"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1600" dirty="0">
                <a:latin typeface="Poppins" panose="00000500000000000000" pitchFamily="2" charset="0"/>
                <a:cs typeface="Poppins" panose="00000500000000000000" pitchFamily="2" charset="0"/>
              </a:rPr>
              <a:t>However, it still missed a notable number of toxic comments (false negatives)</a:t>
            </a:r>
            <a:endParaRPr lang="he-IL" sz="1600" dirty="0">
              <a:latin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2772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4662AE-D880-F6F6-9C95-6CF7C30F38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C738A0E8-33FE-F039-73A8-2C175E9754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5725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rtl="1"/>
            <a:endParaRPr lang="en-US" sz="1350">
              <a:solidFill>
                <a:prstClr val="white"/>
              </a:solidFill>
              <a:latin typeface="Aptos" panose="02110004020202020204"/>
            </a:endParaRPr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A5AF377D-87B3-0CA8-8CB4-A7C05C33F22C}"/>
              </a:ext>
            </a:extLst>
          </p:cNvPr>
          <p:cNvSpPr/>
          <p:nvPr/>
        </p:nvSpPr>
        <p:spPr>
          <a:xfrm>
            <a:off x="387278" y="781198"/>
            <a:ext cx="5589637" cy="517116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/>
          <a:p>
            <a:pPr algn="r" defTabSz="685800" rtl="1">
              <a:spcAft>
                <a:spcPts val="450"/>
              </a:spcAft>
            </a:pPr>
            <a:r>
              <a:rPr lang="en-US" sz="3600" dirty="0" err="1">
                <a:latin typeface="Poppins" panose="00000500000000000000" pitchFamily="2" charset="0"/>
                <a:cs typeface="Poppins" panose="00000500000000000000" pitchFamily="2" charset="0"/>
              </a:rPr>
              <a:t>DistilBERT</a:t>
            </a:r>
            <a:r>
              <a:rPr lang="en-US" sz="3600" dirty="0">
                <a:latin typeface="Poppins" panose="00000500000000000000" pitchFamily="2" charset="0"/>
                <a:cs typeface="Poppins" panose="00000500000000000000" pitchFamily="2" charset="0"/>
              </a:rPr>
              <a:t> (Fine-Tuned)</a:t>
            </a:r>
            <a:endParaRPr lang="he-IL" sz="3600" dirty="0">
              <a:ln w="0"/>
              <a:solidFill>
                <a:prstClr val="black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Poppins" panose="00000500000000000000" pitchFamily="2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3DFB5-034E-774A-BA20-AC149D998567}"/>
              </a:ext>
            </a:extLst>
          </p:cNvPr>
          <p:cNvSpPr txBox="1">
            <a:spLocks/>
          </p:cNvSpPr>
          <p:nvPr/>
        </p:nvSpPr>
        <p:spPr>
          <a:xfrm>
            <a:off x="548964" y="1609082"/>
            <a:ext cx="5484911" cy="312934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defTabSz="685800" rtl="0">
              <a:spcBef>
                <a:spcPts val="750"/>
              </a:spcBef>
              <a:buNone/>
            </a:pPr>
            <a:r>
              <a:rPr lang="en-US" sz="2000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• Hugging Face Transformers library.</a:t>
            </a:r>
          </a:p>
          <a:p>
            <a:pPr marL="0" indent="0" algn="l" defTabSz="685800" rtl="0">
              <a:spcBef>
                <a:spcPts val="750"/>
              </a:spcBef>
              <a:buNone/>
            </a:pPr>
            <a:r>
              <a:rPr lang="en-US" sz="2000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• Fine-tuned on 5K samples, 2 epochs.</a:t>
            </a:r>
          </a:p>
          <a:p>
            <a:pPr marL="0" indent="0" algn="l" defTabSz="685800" rtl="0">
              <a:spcBef>
                <a:spcPts val="750"/>
              </a:spcBef>
              <a:buNone/>
            </a:pPr>
            <a:r>
              <a:rPr lang="en-US" sz="2000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•  </a:t>
            </a:r>
            <a:r>
              <a:rPr lang="en-US" sz="2000" b="1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Precision: 79%</a:t>
            </a:r>
            <a:br>
              <a:rPr lang="en-US" sz="2000" b="1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2000" b="1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 Recall: 71%</a:t>
            </a:r>
            <a:br>
              <a:rPr lang="en-US" sz="2000" b="1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2000" b="1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 Accuracy: ~95%.</a:t>
            </a:r>
          </a:p>
          <a:p>
            <a:pPr marL="0" indent="0" algn="l" defTabSz="685800" rtl="0">
              <a:spcBef>
                <a:spcPts val="750"/>
              </a:spcBef>
              <a:buNone/>
            </a:pPr>
            <a:r>
              <a:rPr lang="en-US" sz="2000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• Best model for context-aware classification.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F41F56F2-7911-D9C9-D354-2DD6F12B77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906" r="3288" b="2028"/>
          <a:stretch/>
        </p:blipFill>
        <p:spPr>
          <a:xfrm>
            <a:off x="4928669" y="3155932"/>
            <a:ext cx="4113617" cy="301836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2BE4AD19-7855-B307-D0D3-2E80E3139B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8683" y="4390801"/>
            <a:ext cx="4682245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he-IL" altLang="he-IL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oppins" panose="000005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Confusion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matrix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shows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i="0" u="sng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balanced</a:t>
            </a:r>
            <a:r>
              <a:rPr kumimoji="0" lang="he-IL" altLang="he-IL" sz="1600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i="0" u="sng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predictions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with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both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high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precision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and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recall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.</a:t>
            </a:r>
            <a:b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</a:b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DistilBERT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accurately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identifies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most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toxic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and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non-toxic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comments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, </a:t>
            </a: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minimizing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both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false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positives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and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false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 </a:t>
            </a:r>
            <a:r>
              <a:rPr kumimoji="0" lang="he-IL" altLang="he-IL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negatives</a:t>
            </a:r>
            <a:r>
              <a:rPr kumimoji="0" lang="he-IL" altLang="he-IL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oppins" panose="000005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53557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6C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D78677-13B0-318B-0018-4F8E1364BE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9EF490DF-5DF5-878E-7818-5E5B1F9E0439}"/>
              </a:ext>
            </a:extLst>
          </p:cNvPr>
          <p:cNvSpPr/>
          <p:nvPr/>
        </p:nvSpPr>
        <p:spPr>
          <a:xfrm>
            <a:off x="455544" y="1119025"/>
            <a:ext cx="5657639" cy="62324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defTabSz="685800" rtl="1"/>
            <a:r>
              <a:rPr lang="en-US" sz="3600" dirty="0">
                <a:latin typeface="Poppins" panose="00000500000000000000" pitchFamily="2" charset="0"/>
                <a:cs typeface="Poppins" panose="00000500000000000000" pitchFamily="2" charset="0"/>
              </a:rPr>
              <a:t>Zero-Shot Classification</a:t>
            </a:r>
            <a:endParaRPr lang="he-IL" sz="3600" dirty="0">
              <a:ln w="0"/>
              <a:solidFill>
                <a:srgbClr val="0E2841">
                  <a:lumMod val="75000"/>
                  <a:lumOff val="25000"/>
                </a:srgb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latin typeface="Poppins" panose="00000500000000000000" pitchFamily="2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9FBE1-8C2B-B75B-AC92-4661B9ED6A33}"/>
              </a:ext>
            </a:extLst>
          </p:cNvPr>
          <p:cNvSpPr txBox="1">
            <a:spLocks/>
          </p:cNvSpPr>
          <p:nvPr/>
        </p:nvSpPr>
        <p:spPr>
          <a:xfrm>
            <a:off x="455544" y="2289314"/>
            <a:ext cx="7966255" cy="300757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• Used BART-large-MNLI model from Hugging Face</a:t>
            </a:r>
            <a:b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ppins" panose="00000500000000000000" pitchFamily="2" charset="0"/>
                <a:cs typeface="Poppins" panose="00000500000000000000" pitchFamily="2" charset="0"/>
              </a:rPr>
              <a:t>• No training needed – works by checking label-text match</a:t>
            </a:r>
          </a:p>
          <a:p>
            <a:pPr algn="l" defTabSz="457200" rtl="0">
              <a:lnSpc>
                <a:spcPct val="100000"/>
              </a:lnSpc>
              <a:spcBef>
                <a:spcPct val="20000"/>
              </a:spcBef>
              <a:defRPr/>
            </a:pPr>
            <a:r>
              <a:rPr lang="en-US" sz="2100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Input: Raw text + label prompt</a:t>
            </a:r>
          </a:p>
          <a:p>
            <a:pPr algn="l" defTabSz="457200" rtl="0">
              <a:lnSpc>
                <a:spcPct val="100000"/>
              </a:lnSpc>
              <a:spcBef>
                <a:spcPct val="20000"/>
              </a:spcBef>
              <a:defRPr/>
            </a:pPr>
            <a:r>
              <a:rPr lang="en-US" sz="2100" b="1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Accuracy: ~92%</a:t>
            </a:r>
          </a:p>
          <a:p>
            <a:pPr algn="l" defTabSz="457200" rtl="0">
              <a:lnSpc>
                <a:spcPct val="100000"/>
              </a:lnSpc>
              <a:spcBef>
                <a:spcPct val="20000"/>
              </a:spcBef>
              <a:defRPr/>
            </a:pPr>
            <a:r>
              <a:rPr lang="en-US" sz="2100" b="1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Precision: ~70%</a:t>
            </a:r>
          </a:p>
          <a:p>
            <a:pPr algn="l" defTabSz="457200" rtl="0">
              <a:lnSpc>
                <a:spcPct val="100000"/>
              </a:lnSpc>
              <a:spcBef>
                <a:spcPct val="20000"/>
              </a:spcBef>
              <a:defRPr/>
            </a:pPr>
            <a:r>
              <a:rPr lang="en-US" sz="2100" b="1" dirty="0">
                <a:solidFill>
                  <a:prstClr val="black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Recall: ~60%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385D87D-17D9-1511-7150-A7B087E57A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4CBB0E47-179D-A6B6-4D85-3EE8BB5D35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8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he-IL"/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293ADF3F-A1D9-99D7-3F1E-1A088FDE95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0187" y="3989581"/>
            <a:ext cx="3257545" cy="25369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568762602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978</TotalTime>
  <Words>504</Words>
  <Application>Microsoft Office PowerPoint</Application>
  <PresentationFormat>‫הצגה על המסך (4:3)</PresentationFormat>
  <Paragraphs>70</Paragraphs>
  <Slides>11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11</vt:i4>
      </vt:variant>
    </vt:vector>
  </HeadingPairs>
  <TitlesOfParts>
    <vt:vector size="17" baseType="lpstr">
      <vt:lpstr>Aptos</vt:lpstr>
      <vt:lpstr>Aptos Display</vt:lpstr>
      <vt:lpstr>Arial</vt:lpstr>
      <vt:lpstr>Calibri</vt:lpstr>
      <vt:lpstr>Poppins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yuval horesh</dc:creator>
  <cp:keywords/>
  <dc:description>generated using python-pptx</dc:description>
  <cp:lastModifiedBy>Ron Butbul</cp:lastModifiedBy>
  <cp:revision>3</cp:revision>
  <dcterms:created xsi:type="dcterms:W3CDTF">2013-01-27T09:14:16Z</dcterms:created>
  <dcterms:modified xsi:type="dcterms:W3CDTF">2025-06-04T14:56:35Z</dcterms:modified>
  <cp:category/>
</cp:coreProperties>
</file>

<file path=docProps/thumbnail.jpeg>
</file>